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3"/>
    <p:sldMasterId id="2147483675" r:id="rId4"/>
    <p:sldMasterId id="2147483678" r:id="rId5"/>
  </p:sldMasterIdLst>
  <p:notesMasterIdLst>
    <p:notesMasterId r:id="rId8"/>
  </p:notesMasterIdLst>
  <p:sldIdLst>
    <p:sldId id="266" r:id="rId6"/>
    <p:sldId id="271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08" userDrawn="1">
          <p15:clr>
            <a:srgbClr val="A4A3A4"/>
          </p15:clr>
        </p15:guide>
        <p15:guide id="2" pos="2883" userDrawn="1">
          <p15:clr>
            <a:srgbClr val="A4A3A4"/>
          </p15:clr>
        </p15:guide>
        <p15:guide id="6" pos="28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A00"/>
    <a:srgbClr val="667F61"/>
    <a:srgbClr val="FF2600"/>
    <a:srgbClr val="D92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6190"/>
  </p:normalViewPr>
  <p:slideViewPr>
    <p:cSldViewPr snapToGrid="0" snapToObjects="1" showGuides="1">
      <p:cViewPr varScale="1">
        <p:scale>
          <a:sx n="125" d="100"/>
          <a:sy n="125" d="100"/>
        </p:scale>
        <p:origin x="1788" y="96"/>
      </p:cViewPr>
      <p:guideLst>
        <p:guide orient="horz" pos="3108"/>
        <p:guide pos="2883"/>
        <p:guide pos="28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2F305-5FB8-9A4B-B66A-56D7C878228E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0DBE4-265D-3446-9B5E-8A10671FF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62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0DBE4-265D-3446-9B5E-8A10671FFD1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738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62382-3F61-44A7-C968-586EDFA0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CC340AA-46EF-30D6-D0BD-683D9F810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D9E6E8-5841-644C-622F-DB929A38B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67F706-6F42-B4AB-FFBD-F91E9DEF6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0DBE4-265D-3446-9B5E-8A10671FFD1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08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86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56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88842C3-D7FF-47DB-0CCE-10D4BCD448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144000" cy="531628"/>
          </a:xfrm>
          <a:prstGeom prst="rect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725FE6-4D0A-0944-68B5-F7E41A0B9F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58" y="1"/>
            <a:ext cx="2123141" cy="52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3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Nebel enthält.&#10;&#10;Automatisch generierte Beschreibung">
            <a:extLst>
              <a:ext uri="{FF2B5EF4-FFF2-40B4-BE49-F238E27FC236}">
                <a16:creationId xmlns:a16="http://schemas.microsoft.com/office/drawing/2014/main" id="{F74DA788-908D-CEF9-B659-C708F4B1C0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15625"/>
          <a:stretch/>
        </p:blipFill>
        <p:spPr>
          <a:xfrm>
            <a:off x="-1" y="0"/>
            <a:ext cx="9153321" cy="51435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88842C3-D7FF-47DB-0CCE-10D4BCD448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144000" cy="531628"/>
          </a:xfrm>
          <a:prstGeom prst="rect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725FE6-4D0A-0944-68B5-F7E41A0B9F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58" y="1"/>
            <a:ext cx="2123141" cy="52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8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Nebel enthält.&#10;&#10;Automatisch generierte Beschreibung">
            <a:extLst>
              <a:ext uri="{FF2B5EF4-FFF2-40B4-BE49-F238E27FC236}">
                <a16:creationId xmlns:a16="http://schemas.microsoft.com/office/drawing/2014/main" id="{F74DA788-908D-CEF9-B659-C708F4B1C0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15625"/>
          <a:stretch/>
        </p:blipFill>
        <p:spPr>
          <a:xfrm>
            <a:off x="-1" y="0"/>
            <a:ext cx="9153321" cy="51435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88842C3-D7FF-47DB-0CCE-10D4BCD448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144000" cy="531628"/>
          </a:xfrm>
          <a:prstGeom prst="rect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725FE6-4D0A-0944-68B5-F7E41A0B9F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58" y="1"/>
            <a:ext cx="2123141" cy="524540"/>
          </a:xfrm>
          <a:prstGeom prst="rect">
            <a:avLst/>
          </a:prstGeom>
        </p:spPr>
      </p:pic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86C53F11-013E-AB26-004C-3522AF8DACAD}"/>
              </a:ext>
            </a:extLst>
          </p:cNvPr>
          <p:cNvCxnSpPr/>
          <p:nvPr userDrawn="1"/>
        </p:nvCxnSpPr>
        <p:spPr>
          <a:xfrm>
            <a:off x="118625" y="2955735"/>
            <a:ext cx="8926521" cy="0"/>
          </a:xfrm>
          <a:prstGeom prst="line">
            <a:avLst/>
          </a:prstGeom>
          <a:ln w="12700">
            <a:solidFill>
              <a:srgbClr val="667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03DE1351-6F1F-0384-D218-18E1E271E7B2}"/>
              </a:ext>
            </a:extLst>
          </p:cNvPr>
          <p:cNvCxnSpPr/>
          <p:nvPr userDrawn="1"/>
        </p:nvCxnSpPr>
        <p:spPr>
          <a:xfrm>
            <a:off x="118625" y="3925073"/>
            <a:ext cx="8926521" cy="0"/>
          </a:xfrm>
          <a:prstGeom prst="line">
            <a:avLst/>
          </a:prstGeom>
          <a:ln w="12700">
            <a:solidFill>
              <a:srgbClr val="667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0B99A688-384C-2427-A908-9A5574DD83D7}"/>
              </a:ext>
            </a:extLst>
          </p:cNvPr>
          <p:cNvSpPr txBox="1"/>
          <p:nvPr userDrawn="1"/>
        </p:nvSpPr>
        <p:spPr>
          <a:xfrm rot="16200000">
            <a:off x="-32587" y="2507999"/>
            <a:ext cx="85766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667F61"/>
                </a:solidFill>
                <a:latin typeface="Transgourmet" panose="020B0504050202020203" pitchFamily="34" charset="77"/>
              </a:defRPr>
            </a:lvl1pPr>
          </a:lstStyle>
          <a:p>
            <a:r>
              <a:rPr lang="de-DE" dirty="0"/>
              <a:t>Vorspeisen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92DD3BC-07C6-1CD1-F837-2E90A5D540EF}"/>
              </a:ext>
            </a:extLst>
          </p:cNvPr>
          <p:cNvSpPr txBox="1"/>
          <p:nvPr userDrawn="1"/>
        </p:nvSpPr>
        <p:spPr>
          <a:xfrm rot="16200000">
            <a:off x="-32587" y="3352378"/>
            <a:ext cx="85766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667F61"/>
                </a:solidFill>
                <a:latin typeface="Transgourmet" panose="020B0504050202020203" pitchFamily="34" charset="77"/>
              </a:defRPr>
            </a:lvl1pPr>
          </a:lstStyle>
          <a:p>
            <a:r>
              <a:rPr lang="de-DE" dirty="0"/>
              <a:t>Hauptspeisen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90E3AC6-05AF-9628-B7E4-952F0DE7B005}"/>
              </a:ext>
            </a:extLst>
          </p:cNvPr>
          <p:cNvSpPr txBox="1"/>
          <p:nvPr userDrawn="1"/>
        </p:nvSpPr>
        <p:spPr>
          <a:xfrm rot="16200000">
            <a:off x="-32587" y="4176987"/>
            <a:ext cx="85766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667F61"/>
                </a:solidFill>
                <a:latin typeface="Transgourmet" panose="020B0504050202020203" pitchFamily="34" charset="77"/>
              </a:defRPr>
            </a:lvl1pPr>
          </a:lstStyle>
          <a:p>
            <a:r>
              <a:rPr lang="de-DE" dirty="0"/>
              <a:t>Desserts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D89ED95-E9E8-CDA1-E4F5-70F1FC673A19}"/>
              </a:ext>
            </a:extLst>
          </p:cNvPr>
          <p:cNvSpPr txBox="1"/>
          <p:nvPr userDrawn="1"/>
        </p:nvSpPr>
        <p:spPr>
          <a:xfrm>
            <a:off x="633057" y="642291"/>
            <a:ext cx="85766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667F61"/>
                </a:solidFill>
                <a:latin typeface="Transgourmet" panose="020B0504050202020203" pitchFamily="34" charset="77"/>
              </a:defRPr>
            </a:lvl1pPr>
          </a:lstStyle>
          <a:p>
            <a:r>
              <a:rPr lang="de-DE" dirty="0"/>
              <a:t>Vorspeisen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CDB916-6AD8-ACCF-F511-ED8642079D27}"/>
              </a:ext>
            </a:extLst>
          </p:cNvPr>
          <p:cNvSpPr txBox="1"/>
          <p:nvPr userDrawn="1"/>
        </p:nvSpPr>
        <p:spPr>
          <a:xfrm>
            <a:off x="4172669" y="642291"/>
            <a:ext cx="85766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667F61"/>
                </a:solidFill>
                <a:latin typeface="Transgourmet" panose="020B0504050202020203" pitchFamily="34" charset="77"/>
              </a:defRPr>
            </a:lvl1pPr>
          </a:lstStyle>
          <a:p>
            <a:r>
              <a:rPr lang="de-DE" dirty="0"/>
              <a:t>Hauptspeisen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B5FAA3B-509A-9A8E-D62B-53C5FF15161D}"/>
              </a:ext>
            </a:extLst>
          </p:cNvPr>
          <p:cNvSpPr txBox="1"/>
          <p:nvPr userDrawn="1"/>
        </p:nvSpPr>
        <p:spPr>
          <a:xfrm>
            <a:off x="7535302" y="642291"/>
            <a:ext cx="85766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667F61"/>
                </a:solidFill>
                <a:latin typeface="Transgourmet" panose="020B0504050202020203" pitchFamily="34" charset="77"/>
              </a:defRPr>
            </a:lvl1pPr>
          </a:lstStyle>
          <a:p>
            <a:r>
              <a:rPr lang="de-DE" dirty="0"/>
              <a:t>Desserts</a:t>
            </a: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AC25A6B7-B33F-20F3-6675-390B7F4AE3FF}"/>
              </a:ext>
            </a:extLst>
          </p:cNvPr>
          <p:cNvCxnSpPr>
            <a:cxnSpLocks/>
          </p:cNvCxnSpPr>
          <p:nvPr userDrawn="1"/>
        </p:nvCxnSpPr>
        <p:spPr>
          <a:xfrm>
            <a:off x="2206041" y="660173"/>
            <a:ext cx="0" cy="1554070"/>
          </a:xfrm>
          <a:prstGeom prst="line">
            <a:avLst/>
          </a:prstGeom>
          <a:ln w="38100">
            <a:solidFill>
              <a:srgbClr val="667F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61B461DF-DBE1-6B35-1A32-C36C8FFA432C}"/>
              </a:ext>
            </a:extLst>
          </p:cNvPr>
          <p:cNvCxnSpPr/>
          <p:nvPr userDrawn="1"/>
        </p:nvCxnSpPr>
        <p:spPr>
          <a:xfrm>
            <a:off x="6954243" y="660173"/>
            <a:ext cx="0" cy="1554070"/>
          </a:xfrm>
          <a:prstGeom prst="line">
            <a:avLst/>
          </a:prstGeom>
          <a:ln w="38100">
            <a:solidFill>
              <a:srgbClr val="667F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94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.png"/><Relationship Id="rId21" Type="http://schemas.openxmlformats.org/officeDocument/2006/relationships/image" Target="../media/image7.png"/><Relationship Id="rId42" Type="http://schemas.openxmlformats.org/officeDocument/2006/relationships/hyperlink" Target="https://www.transgourmet.de/shop/products?productKeys=483050,142267" TargetMode="External"/><Relationship Id="rId63" Type="http://schemas.openxmlformats.org/officeDocument/2006/relationships/image" Target="../media/image17.png"/><Relationship Id="rId84" Type="http://schemas.openxmlformats.org/officeDocument/2006/relationships/hyperlink" Target="https://www.transgourmet.de/shop/products?productKeys=808596" TargetMode="External"/><Relationship Id="rId16" Type="http://schemas.openxmlformats.org/officeDocument/2006/relationships/hyperlink" Target="https://www.transgourmet.de/shop/products?productKeys=&#160;118630" TargetMode="External"/><Relationship Id="rId107" Type="http://schemas.openxmlformats.org/officeDocument/2006/relationships/image" Target="../media/image40.png"/><Relationship Id="rId11" Type="http://schemas.openxmlformats.org/officeDocument/2006/relationships/hyperlink" Target="https://www.transgourmet.de/shop/products?productKeys=887112,975933,197808,797742,304803,975353,680490,127281,842619,276284,951944,166925,792141,902071,569961,738004,970200,707879,216487" TargetMode="External"/><Relationship Id="rId32" Type="http://schemas.openxmlformats.org/officeDocument/2006/relationships/hyperlink" Target="https://www.transgourmet.de/shop/products?productKeys=121625,182025,416487" TargetMode="External"/><Relationship Id="rId37" Type="http://schemas.openxmlformats.org/officeDocument/2006/relationships/hyperlink" Target="https://www.transgourmet.de/shop/products?productKeys=432546" TargetMode="External"/><Relationship Id="rId53" Type="http://schemas.openxmlformats.org/officeDocument/2006/relationships/hyperlink" Target="https://www.transgourmet.de/shop/products?productKeys=717118,371322,947648" TargetMode="External"/><Relationship Id="rId58" Type="http://schemas.openxmlformats.org/officeDocument/2006/relationships/hyperlink" Target="https://www.transgourmet.de/shop/products?productKeys=108281" TargetMode="External"/><Relationship Id="rId74" Type="http://schemas.openxmlformats.org/officeDocument/2006/relationships/hyperlink" Target="https://www.transgourmet.de/shop/products?productKeys=889522,800421,240158" TargetMode="External"/><Relationship Id="rId79" Type="http://schemas.openxmlformats.org/officeDocument/2006/relationships/image" Target="../media/image25.png"/><Relationship Id="rId102" Type="http://schemas.openxmlformats.org/officeDocument/2006/relationships/hyperlink" Target="https://www.transgourmet.de/shop/products?productKeys=680490,127281,842619" TargetMode="External"/><Relationship Id="rId123" Type="http://schemas.openxmlformats.org/officeDocument/2006/relationships/image" Target="../media/image48.png"/><Relationship Id="rId128" Type="http://schemas.openxmlformats.org/officeDocument/2006/relationships/hyperlink" Target="https://www.transgourmet.de/shop/products?productKeys=574334" TargetMode="External"/><Relationship Id="rId5" Type="http://schemas.openxmlformats.org/officeDocument/2006/relationships/hyperlink" Target="https://www.transgourmet.de/shop/products?productKeys=41370,861822,702749,654487,902071,237970,164078,925136,854658,883531,483050,142267,350316,784444" TargetMode="External"/><Relationship Id="rId90" Type="http://schemas.openxmlformats.org/officeDocument/2006/relationships/image" Target="../media/image31.png"/><Relationship Id="rId95" Type="http://schemas.openxmlformats.org/officeDocument/2006/relationships/image" Target="../media/image34.png"/><Relationship Id="rId22" Type="http://schemas.openxmlformats.org/officeDocument/2006/relationships/hyperlink" Target="https://www.transgourmet.de/shop/products?productKeys=51198,63102" TargetMode="External"/><Relationship Id="rId27" Type="http://schemas.openxmlformats.org/officeDocument/2006/relationships/image" Target="../media/image10.png"/><Relationship Id="rId43" Type="http://schemas.openxmlformats.org/officeDocument/2006/relationships/hyperlink" Target="https://www.transgourmet.de/shop/products?productKeys=784444" TargetMode="External"/><Relationship Id="rId48" Type="http://schemas.openxmlformats.org/officeDocument/2006/relationships/hyperlink" Target="https://www.transgourmet.de/shop/products?productKeys=446112,443212,898706" TargetMode="External"/><Relationship Id="rId64" Type="http://schemas.openxmlformats.org/officeDocument/2006/relationships/hyperlink" Target="https://www.transgourmet.de/shop/products?productKeys=853334,842619,661669" TargetMode="External"/><Relationship Id="rId69" Type="http://schemas.openxmlformats.org/officeDocument/2006/relationships/image" Target="../media/image20.png"/><Relationship Id="rId113" Type="http://schemas.openxmlformats.org/officeDocument/2006/relationships/image" Target="../media/image43.png"/><Relationship Id="rId118" Type="http://schemas.openxmlformats.org/officeDocument/2006/relationships/hyperlink" Target="https://www.transgourmet.de/shop/products?productKeys=902071,727317,346996,93958" TargetMode="External"/><Relationship Id="rId134" Type="http://schemas.openxmlformats.org/officeDocument/2006/relationships/image" Target="../media/image55.png"/><Relationship Id="rId80" Type="http://schemas.openxmlformats.org/officeDocument/2006/relationships/hyperlink" Target="https://www.transgourmet.de/shop/products?productKeys=828786,453217,915496" TargetMode="External"/><Relationship Id="rId85" Type="http://schemas.openxmlformats.org/officeDocument/2006/relationships/image" Target="../media/image28.png"/><Relationship Id="rId12" Type="http://schemas.openxmlformats.org/officeDocument/2006/relationships/hyperlink" Target="https://www.transgourmet.de/shop/products?productKeys=859808,799242,15216,968535,958485,924889,301754,8574,31165,548810,44300,902071,727317,346996,93958,984220,139159,588960,1137,810999" TargetMode="External"/><Relationship Id="rId17" Type="http://schemas.openxmlformats.org/officeDocument/2006/relationships/image" Target="../media/image5.png"/><Relationship Id="rId33" Type="http://schemas.openxmlformats.org/officeDocument/2006/relationships/image" Target="../media/image13.png"/><Relationship Id="rId38" Type="http://schemas.openxmlformats.org/officeDocument/2006/relationships/hyperlink" Target="https://www.transgourmet.de/shop/products?productKeys=41370,861822" TargetMode="External"/><Relationship Id="rId59" Type="http://schemas.openxmlformats.org/officeDocument/2006/relationships/image" Target="../media/image15.png"/><Relationship Id="rId103" Type="http://schemas.openxmlformats.org/officeDocument/2006/relationships/image" Target="../media/image38.png"/><Relationship Id="rId108" Type="http://schemas.openxmlformats.org/officeDocument/2006/relationships/hyperlink" Target="https://www.transgourmet.de/shop/products?productKeys=970200" TargetMode="External"/><Relationship Id="rId124" Type="http://schemas.openxmlformats.org/officeDocument/2006/relationships/hyperlink" Target="https://www.transgourmet.de/shop/products?productKeys=379235,444004,18421,966894" TargetMode="External"/><Relationship Id="rId129" Type="http://schemas.openxmlformats.org/officeDocument/2006/relationships/image" Target="../media/image51.png"/><Relationship Id="rId54" Type="http://schemas.openxmlformats.org/officeDocument/2006/relationships/hyperlink" Target="https://www.transgourmet.de/shop/products?productKeys=382346,63593,548810,189690" TargetMode="External"/><Relationship Id="rId70" Type="http://schemas.openxmlformats.org/officeDocument/2006/relationships/hyperlink" Target="https://www.transgourmet.de/shop/products?productKeys=716576" TargetMode="External"/><Relationship Id="rId75" Type="http://schemas.openxmlformats.org/officeDocument/2006/relationships/image" Target="../media/image23.png"/><Relationship Id="rId91" Type="http://schemas.openxmlformats.org/officeDocument/2006/relationships/hyperlink" Target="https://www.transgourmet.de/shop/products?productKeys=984483,925136,951937,795602" TargetMode="External"/><Relationship Id="rId96" Type="http://schemas.openxmlformats.org/officeDocument/2006/relationships/hyperlink" Target="https://www.transgourmet.de/shop/products?productKeys=770808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ransgourmet.de/shop/products?productKeys=940801,798578,842747,841183,371322,981362,410724,988384,917760,446112,443212,898706,&#160;334829,503254,883685,604041" TargetMode="External"/><Relationship Id="rId23" Type="http://schemas.openxmlformats.org/officeDocument/2006/relationships/image" Target="../media/image8.png"/><Relationship Id="rId28" Type="http://schemas.openxmlformats.org/officeDocument/2006/relationships/hyperlink" Target="https://www.transgourmet.de/shop/products?productKeys=960150,374928,788842" TargetMode="External"/><Relationship Id="rId49" Type="http://schemas.openxmlformats.org/officeDocument/2006/relationships/hyperlink" Target="https://www.transgourmet.de/shop/products?productKeys=&#160;334829,503254" TargetMode="External"/><Relationship Id="rId114" Type="http://schemas.openxmlformats.org/officeDocument/2006/relationships/hyperlink" Target="https://www.transgourmet.de/shop/products?productKeys=799242,15216,968535,958485,924889,301754" TargetMode="External"/><Relationship Id="rId119" Type="http://schemas.openxmlformats.org/officeDocument/2006/relationships/image" Target="../media/image46.png"/><Relationship Id="rId44" Type="http://schemas.openxmlformats.org/officeDocument/2006/relationships/hyperlink" Target="https://www.transgourmet.de/shop/products?productKeys=940801,798578" TargetMode="External"/><Relationship Id="rId60" Type="http://schemas.openxmlformats.org/officeDocument/2006/relationships/hyperlink" Target="https://www.transgourmet.de/shop/products?productKeys=89509,255667,980872" TargetMode="External"/><Relationship Id="rId65" Type="http://schemas.openxmlformats.org/officeDocument/2006/relationships/image" Target="../media/image18.png"/><Relationship Id="rId81" Type="http://schemas.openxmlformats.org/officeDocument/2006/relationships/image" Target="../media/image26.png"/><Relationship Id="rId86" Type="http://schemas.openxmlformats.org/officeDocument/2006/relationships/hyperlink" Target="https://www.transgourmet.de/shop/products?productKeys=739757,&#160;842051" TargetMode="External"/><Relationship Id="rId130" Type="http://schemas.openxmlformats.org/officeDocument/2006/relationships/hyperlink" Target="https://www.transgourmet.de/shop/products?productKeys=750804,506139" TargetMode="External"/><Relationship Id="rId135" Type="http://schemas.openxmlformats.org/officeDocument/2006/relationships/image" Target="../media/image56.png"/><Relationship Id="rId13" Type="http://schemas.openxmlformats.org/officeDocument/2006/relationships/hyperlink" Target="https://www.transgourmet.de/shop/products?productKeys=872314,913116,728712,379235,444004,18421,966894,881159,173155,925136,164078,303224,55900,346996,&#160;574334,750804,506139" TargetMode="External"/><Relationship Id="rId18" Type="http://schemas.openxmlformats.org/officeDocument/2006/relationships/hyperlink" Target="https://www.transgourmet.de/shop/products?productKeys=371803,853005" TargetMode="External"/><Relationship Id="rId39" Type="http://schemas.openxmlformats.org/officeDocument/2006/relationships/hyperlink" Target="https://www.transgourmet.de/shop/products?productKeys=702749,654487" TargetMode="External"/><Relationship Id="rId109" Type="http://schemas.openxmlformats.org/officeDocument/2006/relationships/image" Target="../media/image41.png"/><Relationship Id="rId34" Type="http://schemas.openxmlformats.org/officeDocument/2006/relationships/hyperlink" Target="https://www.transgourmet.de/shop/products?productKeys=880898,389754,858337" TargetMode="External"/><Relationship Id="rId50" Type="http://schemas.openxmlformats.org/officeDocument/2006/relationships/hyperlink" Target="https://www.transgourmet.de/shop/products?productKeys=883685,604041" TargetMode="External"/><Relationship Id="rId55" Type="http://schemas.openxmlformats.org/officeDocument/2006/relationships/hyperlink" Target="https://www.transgourmet.de/shop/products?productKeys=304803,625357,925136,794558" TargetMode="External"/><Relationship Id="rId76" Type="http://schemas.openxmlformats.org/officeDocument/2006/relationships/hyperlink" Target="https://www.transgourmet.de/shop/products?productKeys=182025,751902,989814,772191" TargetMode="External"/><Relationship Id="rId97" Type="http://schemas.openxmlformats.org/officeDocument/2006/relationships/image" Target="../media/image35.png"/><Relationship Id="rId104" Type="http://schemas.openxmlformats.org/officeDocument/2006/relationships/hyperlink" Target="https://www.transgourmet.de/shop/products?productKeys=276284,951944,166925,792141" TargetMode="External"/><Relationship Id="rId120" Type="http://schemas.openxmlformats.org/officeDocument/2006/relationships/hyperlink" Target="https://www.transgourmet.de/shop/products?productKeys=984220,139159" TargetMode="External"/><Relationship Id="rId125" Type="http://schemas.openxmlformats.org/officeDocument/2006/relationships/image" Target="../media/image49.png"/><Relationship Id="rId7" Type="http://schemas.openxmlformats.org/officeDocument/2006/relationships/hyperlink" Target="https://www.transgourmet.de/shop/products?productKeys=629538,96661,788207,889522,236444,772191,18421,717118,371322,947648,382346,63593,548810,189690,304803,625357,925136,794558,965472,41902,108281" TargetMode="External"/><Relationship Id="rId71" Type="http://schemas.openxmlformats.org/officeDocument/2006/relationships/image" Target="../media/image21.png"/><Relationship Id="rId9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1.png"/><Relationship Id="rId24" Type="http://schemas.openxmlformats.org/officeDocument/2006/relationships/hyperlink" Target="https://www.transgourmet.de/shop/products?productKeys=188523,832069" TargetMode="External"/><Relationship Id="rId40" Type="http://schemas.openxmlformats.org/officeDocument/2006/relationships/hyperlink" Target="https://www.transgourmet.de/shop/products?productKeys=902071,237970,164078,925136" TargetMode="External"/><Relationship Id="rId45" Type="http://schemas.openxmlformats.org/officeDocument/2006/relationships/hyperlink" Target="https://www.transgourmet.de/shop/products?productKeys=842747" TargetMode="External"/><Relationship Id="rId66" Type="http://schemas.openxmlformats.org/officeDocument/2006/relationships/hyperlink" Target="https://www.transgourmet.de/shop/products?productKeys=848905,875363" TargetMode="External"/><Relationship Id="rId87" Type="http://schemas.openxmlformats.org/officeDocument/2006/relationships/image" Target="../media/image29.png"/><Relationship Id="rId110" Type="http://schemas.openxmlformats.org/officeDocument/2006/relationships/hyperlink" Target="https://www.transgourmet.de/shop/products?productKeys=707879,216487" TargetMode="External"/><Relationship Id="rId115" Type="http://schemas.openxmlformats.org/officeDocument/2006/relationships/image" Target="../media/image44.png"/><Relationship Id="rId131" Type="http://schemas.openxmlformats.org/officeDocument/2006/relationships/image" Target="../media/image52.png"/><Relationship Id="rId136" Type="http://schemas.openxmlformats.org/officeDocument/2006/relationships/image" Target="../media/image57.png"/><Relationship Id="rId61" Type="http://schemas.openxmlformats.org/officeDocument/2006/relationships/image" Target="../media/image16.png"/><Relationship Id="rId82" Type="http://schemas.openxmlformats.org/officeDocument/2006/relationships/hyperlink" Target="https://www.transgourmet.de/shop/products?productKeys=961500,129220" TargetMode="External"/><Relationship Id="rId19" Type="http://schemas.openxmlformats.org/officeDocument/2006/relationships/image" Target="../media/image6.png"/><Relationship Id="rId14" Type="http://schemas.openxmlformats.org/officeDocument/2006/relationships/hyperlink" Target="https://www.transgourmet.de/shop/products?productKeys=9727,284045" TargetMode="External"/><Relationship Id="rId30" Type="http://schemas.openxmlformats.org/officeDocument/2006/relationships/hyperlink" Target="https://www.transgourmet.de/shop/products?productKeys=799617,559958" TargetMode="External"/><Relationship Id="rId35" Type="http://schemas.openxmlformats.org/officeDocument/2006/relationships/hyperlink" Target="https://www.transgourmet.de/shop/products?productKeys=78634,576208" TargetMode="External"/><Relationship Id="rId56" Type="http://schemas.openxmlformats.org/officeDocument/2006/relationships/hyperlink" Target="https://www.transgourmet.de/shop/products?productKeys=965472,41902" TargetMode="External"/><Relationship Id="rId77" Type="http://schemas.openxmlformats.org/officeDocument/2006/relationships/image" Target="../media/image24.png"/><Relationship Id="rId100" Type="http://schemas.openxmlformats.org/officeDocument/2006/relationships/hyperlink" Target="https://www.transgourmet.de/shop/products?productKeys=797742,304803,975353" TargetMode="External"/><Relationship Id="rId105" Type="http://schemas.openxmlformats.org/officeDocument/2006/relationships/image" Target="../media/image39.png"/><Relationship Id="rId126" Type="http://schemas.openxmlformats.org/officeDocument/2006/relationships/hyperlink" Target="https://www.transgourmet.de/shop/products?productKeys=303224,55900,346996" TargetMode="External"/><Relationship Id="rId8" Type="http://schemas.openxmlformats.org/officeDocument/2006/relationships/hyperlink" Target="https://www.transgourmet.de/shop/products?productKeys=89509,255667,980872,982843,838566,77179,853334,842619,661669,848905,875363,924883,936672,716576,757392" TargetMode="External"/><Relationship Id="rId51" Type="http://schemas.openxmlformats.org/officeDocument/2006/relationships/hyperlink" Target="https://www.transgourmet.de/shop/products?productKeys=629538,96661,788207" TargetMode="External"/><Relationship Id="rId72" Type="http://schemas.openxmlformats.org/officeDocument/2006/relationships/hyperlink" Target="https://www.transgourmet.de/shop/products?productKeys=757392" TargetMode="External"/><Relationship Id="rId93" Type="http://schemas.openxmlformats.org/officeDocument/2006/relationships/image" Target="../media/image33.png"/><Relationship Id="rId98" Type="http://schemas.openxmlformats.org/officeDocument/2006/relationships/hyperlink" Target="https://www.transgourmet.de/shop/products?productKeys=887112,975933,197808" TargetMode="External"/><Relationship Id="rId121" Type="http://schemas.openxmlformats.org/officeDocument/2006/relationships/image" Target="../media/image47.png"/><Relationship Id="rId3" Type="http://schemas.openxmlformats.org/officeDocument/2006/relationships/hyperlink" Target="https://www.transgourmet.de/shop/products?productKeys=9727,284045,&#160;118630,371803,853005,821324,659677,51198,63102,188523,832069,831912" TargetMode="External"/><Relationship Id="rId25" Type="http://schemas.openxmlformats.org/officeDocument/2006/relationships/image" Target="../media/image9.png"/><Relationship Id="rId46" Type="http://schemas.openxmlformats.org/officeDocument/2006/relationships/hyperlink" Target="https://www.transgourmet.de/shop/products?productKeys=841183,371322,981362" TargetMode="External"/><Relationship Id="rId67" Type="http://schemas.openxmlformats.org/officeDocument/2006/relationships/image" Target="../media/image19.png"/><Relationship Id="rId116" Type="http://schemas.openxmlformats.org/officeDocument/2006/relationships/hyperlink" Target="https://www.transgourmet.de/shop/products?productKeys=8574,31165,548810,44300" TargetMode="External"/><Relationship Id="rId20" Type="http://schemas.openxmlformats.org/officeDocument/2006/relationships/hyperlink" Target="https://www.transgourmet.de/shop/products?productKeys=821324,659677" TargetMode="External"/><Relationship Id="rId41" Type="http://schemas.openxmlformats.org/officeDocument/2006/relationships/hyperlink" Target="https://www.transgourmet.de/shop/products?productKeys=854658,883531" TargetMode="External"/><Relationship Id="rId62" Type="http://schemas.openxmlformats.org/officeDocument/2006/relationships/hyperlink" Target="https://www.transgourmet.de/shop/products?productKeys=982843,838566,77179" TargetMode="External"/><Relationship Id="rId83" Type="http://schemas.openxmlformats.org/officeDocument/2006/relationships/image" Target="../media/image27.png"/><Relationship Id="rId88" Type="http://schemas.openxmlformats.org/officeDocument/2006/relationships/image" Target="../media/image30.png"/><Relationship Id="rId111" Type="http://schemas.openxmlformats.org/officeDocument/2006/relationships/image" Target="../media/image42.png"/><Relationship Id="rId132" Type="http://schemas.openxmlformats.org/officeDocument/2006/relationships/image" Target="../media/image53.png"/><Relationship Id="rId15" Type="http://schemas.openxmlformats.org/officeDocument/2006/relationships/image" Target="../media/image4.png"/><Relationship Id="rId36" Type="http://schemas.openxmlformats.org/officeDocument/2006/relationships/hyperlink" Target="https://www.transgourmet.de/shop/products?productKeys=835932" TargetMode="External"/><Relationship Id="rId57" Type="http://schemas.openxmlformats.org/officeDocument/2006/relationships/image" Target="../media/image14.png"/><Relationship Id="rId106" Type="http://schemas.openxmlformats.org/officeDocument/2006/relationships/hyperlink" Target="https://www.transgourmet.de/shop/products?productKeys=902071,569961,738004" TargetMode="External"/><Relationship Id="rId127" Type="http://schemas.openxmlformats.org/officeDocument/2006/relationships/image" Target="../media/image50.png"/><Relationship Id="rId10" Type="http://schemas.openxmlformats.org/officeDocument/2006/relationships/hyperlink" Target="https://www.transgourmet.de/shop/products?productKeys=739757,&#160;842051,772152,988384,101325,90325,574579,984483,925136,951937,795602,507306,182444,700993,42503,770808" TargetMode="External"/><Relationship Id="rId31" Type="http://schemas.openxmlformats.org/officeDocument/2006/relationships/image" Target="../media/image12.png"/><Relationship Id="rId52" Type="http://schemas.openxmlformats.org/officeDocument/2006/relationships/hyperlink" Target="https://www.transgourmet.de/shop/products?productKeys=889522,236444,772191,18421" TargetMode="External"/><Relationship Id="rId73" Type="http://schemas.openxmlformats.org/officeDocument/2006/relationships/image" Target="../media/image22.png"/><Relationship Id="rId78" Type="http://schemas.openxmlformats.org/officeDocument/2006/relationships/hyperlink" Target="https://www.transgourmet.de/shop/products?productKeys=525065,&#160;801381,18028,123757" TargetMode="External"/><Relationship Id="rId94" Type="http://schemas.openxmlformats.org/officeDocument/2006/relationships/hyperlink" Target="https://www.transgourmet.de/shop/products?productKeys=700993,42503" TargetMode="External"/><Relationship Id="rId99" Type="http://schemas.openxmlformats.org/officeDocument/2006/relationships/image" Target="../media/image36.png"/><Relationship Id="rId101" Type="http://schemas.openxmlformats.org/officeDocument/2006/relationships/image" Target="../media/image37.png"/><Relationship Id="rId122" Type="http://schemas.openxmlformats.org/officeDocument/2006/relationships/hyperlink" Target="https://www.transgourmet.de/shop/products?productKeys=240158,187512" TargetMode="External"/><Relationship Id="rId4" Type="http://schemas.openxmlformats.org/officeDocument/2006/relationships/hyperlink" Target="https://www.transgourmet.de/shop/products?productKeys=960150,374928,788842,799617,559958,121625,182025,416487,880898,389754,858337,78634,576208,835932,432546" TargetMode="External"/><Relationship Id="rId9" Type="http://schemas.openxmlformats.org/officeDocument/2006/relationships/hyperlink" Target="https://www.transgourmet.de/shop/products?productKeys=889522,800421,240158,187512,468080,182025,751902,989814,772191,525065,&#160;801381,18028,123757,828786,453217,915496,961500,129220,808596" TargetMode="External"/><Relationship Id="rId26" Type="http://schemas.openxmlformats.org/officeDocument/2006/relationships/hyperlink" Target="https://www.transgourmet.de/shop/products?productKeys=831912" TargetMode="External"/><Relationship Id="rId47" Type="http://schemas.openxmlformats.org/officeDocument/2006/relationships/hyperlink" Target="https://www.transgourmet.de/shop/products?productKeys=410724,988384,917760" TargetMode="External"/><Relationship Id="rId68" Type="http://schemas.openxmlformats.org/officeDocument/2006/relationships/hyperlink" Target="https://www.transgourmet.de/shop/products?productKeys=924883,936672" TargetMode="External"/><Relationship Id="rId89" Type="http://schemas.openxmlformats.org/officeDocument/2006/relationships/hyperlink" Target="https://www.transgourmet.de/shop/products?productKeys=90325,574579" TargetMode="External"/><Relationship Id="rId112" Type="http://schemas.openxmlformats.org/officeDocument/2006/relationships/hyperlink" Target="https://www.transgourmet.de/shop/products?productKeys=859808" TargetMode="External"/><Relationship Id="rId133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647BA9B-83EA-DDA6-E137-731BC13E7664}"/>
              </a:ext>
            </a:extLst>
          </p:cNvPr>
          <p:cNvSpPr txBox="1"/>
          <p:nvPr/>
        </p:nvSpPr>
        <p:spPr>
          <a:xfrm>
            <a:off x="446567" y="878958"/>
            <a:ext cx="543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FBBA00"/>
                </a:solidFill>
                <a:latin typeface="Transgourmet" panose="020B0504050202020203" pitchFamily="34" charset="77"/>
              </a:rPr>
              <a:t>Buffet Planer</a:t>
            </a:r>
          </a:p>
        </p:txBody>
      </p:sp>
      <p:sp>
        <p:nvSpPr>
          <p:cNvPr id="4" name="Abgerundetes Rechteck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02E729-E5B1-573A-6879-FBA95C6D7FB5}"/>
              </a:ext>
            </a:extLst>
          </p:cNvPr>
          <p:cNvSpPr/>
          <p:nvPr/>
        </p:nvSpPr>
        <p:spPr>
          <a:xfrm>
            <a:off x="6306889" y="4008532"/>
            <a:ext cx="1952367" cy="420130"/>
          </a:xfrm>
          <a:prstGeom prst="roundRect">
            <a:avLst>
              <a:gd name="adj" fmla="val 30785"/>
            </a:avLst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Transgourmet" panose="020B0504050202020203" pitchFamily="34" charset="77"/>
              </a:rPr>
              <a:t>Start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EA6866F-CD09-B65D-38D6-2A7ED4CD138D}"/>
              </a:ext>
            </a:extLst>
          </p:cNvPr>
          <p:cNvSpPr txBox="1"/>
          <p:nvPr/>
        </p:nvSpPr>
        <p:spPr>
          <a:xfrm>
            <a:off x="5926054" y="3664359"/>
            <a:ext cx="270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>
                <a:solidFill>
                  <a:srgbClr val="FBBA00"/>
                </a:solidFill>
                <a:latin typeface="Transgourmet" panose="020B0504050202020203" pitchFamily="34" charset="77"/>
              </a:rPr>
              <a:t>Bitte auf Präsentationsmodus </a:t>
            </a:r>
          </a:p>
          <a:p>
            <a:pPr algn="ctr"/>
            <a:r>
              <a:rPr lang="de-DE" sz="900" b="1" dirty="0">
                <a:solidFill>
                  <a:srgbClr val="FBBA00"/>
                </a:solidFill>
                <a:latin typeface="Transgourmet" panose="020B0504050202020203" pitchFamily="34" charset="77"/>
              </a:rPr>
              <a:t>wechseln und dann Start klicken</a:t>
            </a:r>
          </a:p>
        </p:txBody>
      </p:sp>
    </p:spTree>
    <p:extLst>
      <p:ext uri="{BB962C8B-B14F-4D97-AF65-F5344CB8AC3E}">
        <p14:creationId xmlns:p14="http://schemas.microsoft.com/office/powerpoint/2010/main" val="33333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5B474-EFE3-F597-7F09-405678C3F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bgerundetes Rechteck 148">
            <a:extLst>
              <a:ext uri="{FF2B5EF4-FFF2-40B4-BE49-F238E27FC236}">
                <a16:creationId xmlns:a16="http://schemas.microsoft.com/office/drawing/2014/main" id="{F817AAF0-0039-9006-31CB-7E354FDD005E}"/>
              </a:ext>
            </a:extLst>
          </p:cNvPr>
          <p:cNvSpPr/>
          <p:nvPr/>
        </p:nvSpPr>
        <p:spPr>
          <a:xfrm>
            <a:off x="8320976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315B73BB-B57A-45A1-CEFB-C7EDA54A9160}"/>
              </a:ext>
            </a:extLst>
          </p:cNvPr>
          <p:cNvSpPr/>
          <p:nvPr/>
        </p:nvSpPr>
        <p:spPr>
          <a:xfrm>
            <a:off x="7568892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5" name="Abgerundetes Rechteck 84">
            <a:extLst>
              <a:ext uri="{FF2B5EF4-FFF2-40B4-BE49-F238E27FC236}">
                <a16:creationId xmlns:a16="http://schemas.microsoft.com/office/drawing/2014/main" id="{7BCA2FB2-AD5F-91FB-03C1-5EBDAC56B267}"/>
              </a:ext>
            </a:extLst>
          </p:cNvPr>
          <p:cNvSpPr/>
          <p:nvPr/>
        </p:nvSpPr>
        <p:spPr>
          <a:xfrm>
            <a:off x="6825456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6" name="Abgerundetes Rechteck 85">
            <a:extLst>
              <a:ext uri="{FF2B5EF4-FFF2-40B4-BE49-F238E27FC236}">
                <a16:creationId xmlns:a16="http://schemas.microsoft.com/office/drawing/2014/main" id="{EAA1E245-5EF6-E29F-27A4-5723C54C491F}"/>
              </a:ext>
            </a:extLst>
          </p:cNvPr>
          <p:cNvSpPr/>
          <p:nvPr/>
        </p:nvSpPr>
        <p:spPr>
          <a:xfrm>
            <a:off x="6073372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7" name="Abgerundetes Rechteck 86">
            <a:extLst>
              <a:ext uri="{FF2B5EF4-FFF2-40B4-BE49-F238E27FC236}">
                <a16:creationId xmlns:a16="http://schemas.microsoft.com/office/drawing/2014/main" id="{A7745D6F-2CD9-1860-FB6D-93B95CC891D5}"/>
              </a:ext>
            </a:extLst>
          </p:cNvPr>
          <p:cNvSpPr/>
          <p:nvPr/>
        </p:nvSpPr>
        <p:spPr>
          <a:xfrm>
            <a:off x="5332338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8" name="Abgerundetes Rechteck 87">
            <a:extLst>
              <a:ext uri="{FF2B5EF4-FFF2-40B4-BE49-F238E27FC236}">
                <a16:creationId xmlns:a16="http://schemas.microsoft.com/office/drawing/2014/main" id="{A1021E7D-6CFE-2150-1C24-A7CACB6230EE}"/>
              </a:ext>
            </a:extLst>
          </p:cNvPr>
          <p:cNvSpPr/>
          <p:nvPr/>
        </p:nvSpPr>
        <p:spPr>
          <a:xfrm>
            <a:off x="4580254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9" name="Abgerundetes Rechteck 88">
            <a:extLst>
              <a:ext uri="{FF2B5EF4-FFF2-40B4-BE49-F238E27FC236}">
                <a16:creationId xmlns:a16="http://schemas.microsoft.com/office/drawing/2014/main" id="{A0CE07ED-74AB-FD73-6596-B90754389996}"/>
              </a:ext>
            </a:extLst>
          </p:cNvPr>
          <p:cNvSpPr/>
          <p:nvPr/>
        </p:nvSpPr>
        <p:spPr>
          <a:xfrm>
            <a:off x="3836818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0" name="Abgerundetes Rechteck 89">
            <a:extLst>
              <a:ext uri="{FF2B5EF4-FFF2-40B4-BE49-F238E27FC236}">
                <a16:creationId xmlns:a16="http://schemas.microsoft.com/office/drawing/2014/main" id="{00E3DE71-6D5D-7420-79DF-0487ED7FE9AB}"/>
              </a:ext>
            </a:extLst>
          </p:cNvPr>
          <p:cNvSpPr/>
          <p:nvPr/>
        </p:nvSpPr>
        <p:spPr>
          <a:xfrm>
            <a:off x="3084734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1" name="Abgerundetes Rechteck 90">
            <a:extLst>
              <a:ext uri="{FF2B5EF4-FFF2-40B4-BE49-F238E27FC236}">
                <a16:creationId xmlns:a16="http://schemas.microsoft.com/office/drawing/2014/main" id="{1C175306-3AB1-508E-473A-BAA4F37D35E0}"/>
              </a:ext>
            </a:extLst>
          </p:cNvPr>
          <p:cNvSpPr/>
          <p:nvPr/>
        </p:nvSpPr>
        <p:spPr>
          <a:xfrm>
            <a:off x="2339910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2" name="Abgerundetes Rechteck 91">
            <a:extLst>
              <a:ext uri="{FF2B5EF4-FFF2-40B4-BE49-F238E27FC236}">
                <a16:creationId xmlns:a16="http://schemas.microsoft.com/office/drawing/2014/main" id="{F31E815F-DE7A-AAC2-1319-F3F0D5F8F53A}"/>
              </a:ext>
            </a:extLst>
          </p:cNvPr>
          <p:cNvSpPr/>
          <p:nvPr/>
        </p:nvSpPr>
        <p:spPr>
          <a:xfrm>
            <a:off x="1596474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Abgerundetes Rechteck 92">
            <a:extLst>
              <a:ext uri="{FF2B5EF4-FFF2-40B4-BE49-F238E27FC236}">
                <a16:creationId xmlns:a16="http://schemas.microsoft.com/office/drawing/2014/main" id="{B27CA872-F3DB-ECCD-33DA-15FA98FFCDC8}"/>
              </a:ext>
            </a:extLst>
          </p:cNvPr>
          <p:cNvSpPr/>
          <p:nvPr/>
        </p:nvSpPr>
        <p:spPr>
          <a:xfrm>
            <a:off x="844390" y="234419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4" name="Abgerundetes Rechteck 93">
            <a:extLst>
              <a:ext uri="{FF2B5EF4-FFF2-40B4-BE49-F238E27FC236}">
                <a16:creationId xmlns:a16="http://schemas.microsoft.com/office/drawing/2014/main" id="{77ED2698-FD96-438D-DAF8-61884EA55243}"/>
              </a:ext>
            </a:extLst>
          </p:cNvPr>
          <p:cNvSpPr/>
          <p:nvPr/>
        </p:nvSpPr>
        <p:spPr>
          <a:xfrm>
            <a:off x="8320976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5" name="Abgerundetes Rechteck 94">
            <a:extLst>
              <a:ext uri="{FF2B5EF4-FFF2-40B4-BE49-F238E27FC236}">
                <a16:creationId xmlns:a16="http://schemas.microsoft.com/office/drawing/2014/main" id="{FFB9A062-C073-CB06-B0B7-D7618928F1F7}"/>
              </a:ext>
            </a:extLst>
          </p:cNvPr>
          <p:cNvSpPr/>
          <p:nvPr/>
        </p:nvSpPr>
        <p:spPr>
          <a:xfrm>
            <a:off x="7568892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6" name="Abgerundetes Rechteck 95">
            <a:extLst>
              <a:ext uri="{FF2B5EF4-FFF2-40B4-BE49-F238E27FC236}">
                <a16:creationId xmlns:a16="http://schemas.microsoft.com/office/drawing/2014/main" id="{88ED6663-02BD-0DD1-7691-5CC1DBECC869}"/>
              </a:ext>
            </a:extLst>
          </p:cNvPr>
          <p:cNvSpPr/>
          <p:nvPr/>
        </p:nvSpPr>
        <p:spPr>
          <a:xfrm>
            <a:off x="6825456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7" name="Abgerundetes Rechteck 96">
            <a:extLst>
              <a:ext uri="{FF2B5EF4-FFF2-40B4-BE49-F238E27FC236}">
                <a16:creationId xmlns:a16="http://schemas.microsoft.com/office/drawing/2014/main" id="{84A55A6D-ED55-008E-CB22-4A0F83AA2ED6}"/>
              </a:ext>
            </a:extLst>
          </p:cNvPr>
          <p:cNvSpPr/>
          <p:nvPr/>
        </p:nvSpPr>
        <p:spPr>
          <a:xfrm>
            <a:off x="6073372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8" name="Abgerundetes Rechteck 97">
            <a:extLst>
              <a:ext uri="{FF2B5EF4-FFF2-40B4-BE49-F238E27FC236}">
                <a16:creationId xmlns:a16="http://schemas.microsoft.com/office/drawing/2014/main" id="{3A4C4FF5-1E7F-663F-DE15-8F006A6E5B2F}"/>
              </a:ext>
            </a:extLst>
          </p:cNvPr>
          <p:cNvSpPr/>
          <p:nvPr/>
        </p:nvSpPr>
        <p:spPr>
          <a:xfrm>
            <a:off x="5332338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9" name="Abgerundetes Rechteck 98">
            <a:extLst>
              <a:ext uri="{FF2B5EF4-FFF2-40B4-BE49-F238E27FC236}">
                <a16:creationId xmlns:a16="http://schemas.microsoft.com/office/drawing/2014/main" id="{F47BA21D-B76B-1FAE-51C8-9AF1BA0B69FF}"/>
              </a:ext>
            </a:extLst>
          </p:cNvPr>
          <p:cNvSpPr/>
          <p:nvPr/>
        </p:nvSpPr>
        <p:spPr>
          <a:xfrm>
            <a:off x="4580254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0" name="Abgerundetes Rechteck 99">
            <a:extLst>
              <a:ext uri="{FF2B5EF4-FFF2-40B4-BE49-F238E27FC236}">
                <a16:creationId xmlns:a16="http://schemas.microsoft.com/office/drawing/2014/main" id="{BE6110D2-2EFD-6C80-9045-B94D935D3253}"/>
              </a:ext>
            </a:extLst>
          </p:cNvPr>
          <p:cNvSpPr/>
          <p:nvPr/>
        </p:nvSpPr>
        <p:spPr>
          <a:xfrm>
            <a:off x="3836818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1" name="Abgerundetes Rechteck 100">
            <a:extLst>
              <a:ext uri="{FF2B5EF4-FFF2-40B4-BE49-F238E27FC236}">
                <a16:creationId xmlns:a16="http://schemas.microsoft.com/office/drawing/2014/main" id="{D8D64156-0CDF-B4D4-C9F6-5E2D68C9940A}"/>
              </a:ext>
            </a:extLst>
          </p:cNvPr>
          <p:cNvSpPr/>
          <p:nvPr/>
        </p:nvSpPr>
        <p:spPr>
          <a:xfrm>
            <a:off x="3084734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" name="Abgerundetes Rechteck 102">
            <a:extLst>
              <a:ext uri="{FF2B5EF4-FFF2-40B4-BE49-F238E27FC236}">
                <a16:creationId xmlns:a16="http://schemas.microsoft.com/office/drawing/2014/main" id="{7729D8DD-7167-975F-BFD1-FCE27F6F3CC7}"/>
              </a:ext>
            </a:extLst>
          </p:cNvPr>
          <p:cNvSpPr/>
          <p:nvPr/>
        </p:nvSpPr>
        <p:spPr>
          <a:xfrm>
            <a:off x="2339910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4" name="Abgerundetes Rechteck 103">
            <a:extLst>
              <a:ext uri="{FF2B5EF4-FFF2-40B4-BE49-F238E27FC236}">
                <a16:creationId xmlns:a16="http://schemas.microsoft.com/office/drawing/2014/main" id="{5776CFFD-D74D-16B7-2F11-297A1CF38A5C}"/>
              </a:ext>
            </a:extLst>
          </p:cNvPr>
          <p:cNvSpPr/>
          <p:nvPr/>
        </p:nvSpPr>
        <p:spPr>
          <a:xfrm>
            <a:off x="1596474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5" name="Abgerundetes Rechteck 104">
            <a:extLst>
              <a:ext uri="{FF2B5EF4-FFF2-40B4-BE49-F238E27FC236}">
                <a16:creationId xmlns:a16="http://schemas.microsoft.com/office/drawing/2014/main" id="{BE2BDC31-35A0-32AC-7B39-5A80CDADFEEE}"/>
              </a:ext>
            </a:extLst>
          </p:cNvPr>
          <p:cNvSpPr/>
          <p:nvPr/>
        </p:nvSpPr>
        <p:spPr>
          <a:xfrm>
            <a:off x="844390" y="265431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8" name="Abgerundetes Rechteck 127">
            <a:extLst>
              <a:ext uri="{FF2B5EF4-FFF2-40B4-BE49-F238E27FC236}">
                <a16:creationId xmlns:a16="http://schemas.microsoft.com/office/drawing/2014/main" id="{D4BEDFDA-BC6B-8996-38E0-93B22D9A7AD4}"/>
              </a:ext>
            </a:extLst>
          </p:cNvPr>
          <p:cNvSpPr/>
          <p:nvPr/>
        </p:nvSpPr>
        <p:spPr>
          <a:xfrm>
            <a:off x="8320976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9" name="Abgerundetes Rechteck 128">
            <a:extLst>
              <a:ext uri="{FF2B5EF4-FFF2-40B4-BE49-F238E27FC236}">
                <a16:creationId xmlns:a16="http://schemas.microsoft.com/office/drawing/2014/main" id="{F64F3DA5-D180-F46D-FE08-4B9C943520B0}"/>
              </a:ext>
            </a:extLst>
          </p:cNvPr>
          <p:cNvSpPr/>
          <p:nvPr/>
        </p:nvSpPr>
        <p:spPr>
          <a:xfrm>
            <a:off x="7568892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0" name="Abgerundetes Rechteck 129">
            <a:extLst>
              <a:ext uri="{FF2B5EF4-FFF2-40B4-BE49-F238E27FC236}">
                <a16:creationId xmlns:a16="http://schemas.microsoft.com/office/drawing/2014/main" id="{676274AD-E569-B1FA-3274-AC9BDAE6CEF2}"/>
              </a:ext>
            </a:extLst>
          </p:cNvPr>
          <p:cNvSpPr/>
          <p:nvPr/>
        </p:nvSpPr>
        <p:spPr>
          <a:xfrm>
            <a:off x="6825456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1" name="Abgerundetes Rechteck 130">
            <a:extLst>
              <a:ext uri="{FF2B5EF4-FFF2-40B4-BE49-F238E27FC236}">
                <a16:creationId xmlns:a16="http://schemas.microsoft.com/office/drawing/2014/main" id="{EF95E92C-F667-8885-B080-578EB83245C4}"/>
              </a:ext>
            </a:extLst>
          </p:cNvPr>
          <p:cNvSpPr/>
          <p:nvPr/>
        </p:nvSpPr>
        <p:spPr>
          <a:xfrm>
            <a:off x="6073372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2" name="Abgerundetes Rechteck 131">
            <a:extLst>
              <a:ext uri="{FF2B5EF4-FFF2-40B4-BE49-F238E27FC236}">
                <a16:creationId xmlns:a16="http://schemas.microsoft.com/office/drawing/2014/main" id="{5F283FC2-4C57-3FEC-19FD-EC47560A40D4}"/>
              </a:ext>
            </a:extLst>
          </p:cNvPr>
          <p:cNvSpPr/>
          <p:nvPr/>
        </p:nvSpPr>
        <p:spPr>
          <a:xfrm>
            <a:off x="5332338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3" name="Abgerundetes Rechteck 132">
            <a:extLst>
              <a:ext uri="{FF2B5EF4-FFF2-40B4-BE49-F238E27FC236}">
                <a16:creationId xmlns:a16="http://schemas.microsoft.com/office/drawing/2014/main" id="{367028BE-8316-C55F-75FA-2BEAF728BAC3}"/>
              </a:ext>
            </a:extLst>
          </p:cNvPr>
          <p:cNvSpPr/>
          <p:nvPr/>
        </p:nvSpPr>
        <p:spPr>
          <a:xfrm>
            <a:off x="4580254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4" name="Abgerundetes Rechteck 133">
            <a:extLst>
              <a:ext uri="{FF2B5EF4-FFF2-40B4-BE49-F238E27FC236}">
                <a16:creationId xmlns:a16="http://schemas.microsoft.com/office/drawing/2014/main" id="{762207F7-B699-1EC1-7E70-65199B2DDD90}"/>
              </a:ext>
            </a:extLst>
          </p:cNvPr>
          <p:cNvSpPr/>
          <p:nvPr/>
        </p:nvSpPr>
        <p:spPr>
          <a:xfrm>
            <a:off x="3836818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5" name="Abgerundetes Rechteck 134">
            <a:extLst>
              <a:ext uri="{FF2B5EF4-FFF2-40B4-BE49-F238E27FC236}">
                <a16:creationId xmlns:a16="http://schemas.microsoft.com/office/drawing/2014/main" id="{DA68807A-ECE6-EA4C-292D-14A0650BFE3C}"/>
              </a:ext>
            </a:extLst>
          </p:cNvPr>
          <p:cNvSpPr/>
          <p:nvPr/>
        </p:nvSpPr>
        <p:spPr>
          <a:xfrm>
            <a:off x="3084734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6" name="Abgerundetes Rechteck 135">
            <a:extLst>
              <a:ext uri="{FF2B5EF4-FFF2-40B4-BE49-F238E27FC236}">
                <a16:creationId xmlns:a16="http://schemas.microsoft.com/office/drawing/2014/main" id="{30784397-8B79-97D7-1CB8-A1787A38F733}"/>
              </a:ext>
            </a:extLst>
          </p:cNvPr>
          <p:cNvSpPr/>
          <p:nvPr/>
        </p:nvSpPr>
        <p:spPr>
          <a:xfrm>
            <a:off x="2339910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7" name="Abgerundetes Rechteck 136">
            <a:extLst>
              <a:ext uri="{FF2B5EF4-FFF2-40B4-BE49-F238E27FC236}">
                <a16:creationId xmlns:a16="http://schemas.microsoft.com/office/drawing/2014/main" id="{08DB0AE9-8EEF-45D7-CC8D-DEF9000B6B58}"/>
              </a:ext>
            </a:extLst>
          </p:cNvPr>
          <p:cNvSpPr/>
          <p:nvPr/>
        </p:nvSpPr>
        <p:spPr>
          <a:xfrm>
            <a:off x="1596474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8" name="Abgerundetes Rechteck 137">
            <a:extLst>
              <a:ext uri="{FF2B5EF4-FFF2-40B4-BE49-F238E27FC236}">
                <a16:creationId xmlns:a16="http://schemas.microsoft.com/office/drawing/2014/main" id="{CA547BEC-6D11-245A-7BA5-06B94CA59B5D}"/>
              </a:ext>
            </a:extLst>
          </p:cNvPr>
          <p:cNvSpPr/>
          <p:nvPr/>
        </p:nvSpPr>
        <p:spPr>
          <a:xfrm>
            <a:off x="844390" y="2994884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9" name="Abgerundetes Rechteck 138">
            <a:extLst>
              <a:ext uri="{FF2B5EF4-FFF2-40B4-BE49-F238E27FC236}">
                <a16:creationId xmlns:a16="http://schemas.microsoft.com/office/drawing/2014/main" id="{04EC74CE-7FBE-A0AB-0E32-3F5C3B3B3B27}"/>
              </a:ext>
            </a:extLst>
          </p:cNvPr>
          <p:cNvSpPr/>
          <p:nvPr/>
        </p:nvSpPr>
        <p:spPr>
          <a:xfrm>
            <a:off x="8320976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5" name="Abgerundetes Rechteck 224">
            <a:extLst>
              <a:ext uri="{FF2B5EF4-FFF2-40B4-BE49-F238E27FC236}">
                <a16:creationId xmlns:a16="http://schemas.microsoft.com/office/drawing/2014/main" id="{71314E80-B879-766A-D2D6-227A16922B58}"/>
              </a:ext>
            </a:extLst>
          </p:cNvPr>
          <p:cNvSpPr/>
          <p:nvPr/>
        </p:nvSpPr>
        <p:spPr>
          <a:xfrm>
            <a:off x="7568892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6" name="Abgerundetes Rechteck 225">
            <a:extLst>
              <a:ext uri="{FF2B5EF4-FFF2-40B4-BE49-F238E27FC236}">
                <a16:creationId xmlns:a16="http://schemas.microsoft.com/office/drawing/2014/main" id="{6E62E601-C78D-CE96-5B27-B4C7F2CB57F6}"/>
              </a:ext>
            </a:extLst>
          </p:cNvPr>
          <p:cNvSpPr/>
          <p:nvPr/>
        </p:nvSpPr>
        <p:spPr>
          <a:xfrm>
            <a:off x="6825456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7" name="Abgerundetes Rechteck 226">
            <a:extLst>
              <a:ext uri="{FF2B5EF4-FFF2-40B4-BE49-F238E27FC236}">
                <a16:creationId xmlns:a16="http://schemas.microsoft.com/office/drawing/2014/main" id="{8CA7EC31-0F34-C03B-558A-4BA3D186B372}"/>
              </a:ext>
            </a:extLst>
          </p:cNvPr>
          <p:cNvSpPr/>
          <p:nvPr/>
        </p:nvSpPr>
        <p:spPr>
          <a:xfrm>
            <a:off x="6073372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8" name="Abgerundetes Rechteck 227">
            <a:extLst>
              <a:ext uri="{FF2B5EF4-FFF2-40B4-BE49-F238E27FC236}">
                <a16:creationId xmlns:a16="http://schemas.microsoft.com/office/drawing/2014/main" id="{2FEF3F41-924E-C5C3-8623-17ED363DFD9C}"/>
              </a:ext>
            </a:extLst>
          </p:cNvPr>
          <p:cNvSpPr/>
          <p:nvPr/>
        </p:nvSpPr>
        <p:spPr>
          <a:xfrm>
            <a:off x="5332338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5" name="Abgerundetes Rechteck 234">
            <a:extLst>
              <a:ext uri="{FF2B5EF4-FFF2-40B4-BE49-F238E27FC236}">
                <a16:creationId xmlns:a16="http://schemas.microsoft.com/office/drawing/2014/main" id="{9C9B7EDD-8FBE-9725-6332-3B85D6471553}"/>
              </a:ext>
            </a:extLst>
          </p:cNvPr>
          <p:cNvSpPr/>
          <p:nvPr/>
        </p:nvSpPr>
        <p:spPr>
          <a:xfrm>
            <a:off x="4580254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2" name="Abgerundetes Rechteck 311">
            <a:extLst>
              <a:ext uri="{FF2B5EF4-FFF2-40B4-BE49-F238E27FC236}">
                <a16:creationId xmlns:a16="http://schemas.microsoft.com/office/drawing/2014/main" id="{7E0373C5-AD2B-707C-E6A2-FFC5F0F45AEF}"/>
              </a:ext>
            </a:extLst>
          </p:cNvPr>
          <p:cNvSpPr/>
          <p:nvPr/>
        </p:nvSpPr>
        <p:spPr>
          <a:xfrm>
            <a:off x="3836818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3" name="Abgerundetes Rechteck 312">
            <a:extLst>
              <a:ext uri="{FF2B5EF4-FFF2-40B4-BE49-F238E27FC236}">
                <a16:creationId xmlns:a16="http://schemas.microsoft.com/office/drawing/2014/main" id="{CE100F28-15CD-3332-D650-C447173BE524}"/>
              </a:ext>
            </a:extLst>
          </p:cNvPr>
          <p:cNvSpPr/>
          <p:nvPr/>
        </p:nvSpPr>
        <p:spPr>
          <a:xfrm>
            <a:off x="3084734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4" name="Abgerundetes Rechteck 313">
            <a:extLst>
              <a:ext uri="{FF2B5EF4-FFF2-40B4-BE49-F238E27FC236}">
                <a16:creationId xmlns:a16="http://schemas.microsoft.com/office/drawing/2014/main" id="{ED9C37BA-E3B6-335D-D649-853E52422E82}"/>
              </a:ext>
            </a:extLst>
          </p:cNvPr>
          <p:cNvSpPr/>
          <p:nvPr/>
        </p:nvSpPr>
        <p:spPr>
          <a:xfrm>
            <a:off x="2339910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5" name="Abgerundetes Rechteck 314">
            <a:extLst>
              <a:ext uri="{FF2B5EF4-FFF2-40B4-BE49-F238E27FC236}">
                <a16:creationId xmlns:a16="http://schemas.microsoft.com/office/drawing/2014/main" id="{04651013-BE79-6196-2F78-69D535146E5D}"/>
              </a:ext>
            </a:extLst>
          </p:cNvPr>
          <p:cNvSpPr/>
          <p:nvPr/>
        </p:nvSpPr>
        <p:spPr>
          <a:xfrm>
            <a:off x="1596474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6" name="Abgerundetes Rechteck 315">
            <a:extLst>
              <a:ext uri="{FF2B5EF4-FFF2-40B4-BE49-F238E27FC236}">
                <a16:creationId xmlns:a16="http://schemas.microsoft.com/office/drawing/2014/main" id="{ABA83F85-5FB6-AACC-6E45-EC3DC32450AB}"/>
              </a:ext>
            </a:extLst>
          </p:cNvPr>
          <p:cNvSpPr/>
          <p:nvPr/>
        </p:nvSpPr>
        <p:spPr>
          <a:xfrm>
            <a:off x="844390" y="330721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7" name="Abgerundetes Rechteck 316">
            <a:extLst>
              <a:ext uri="{FF2B5EF4-FFF2-40B4-BE49-F238E27FC236}">
                <a16:creationId xmlns:a16="http://schemas.microsoft.com/office/drawing/2014/main" id="{A70AA26E-1B3B-1BFB-8BCD-690D623DB304}"/>
              </a:ext>
            </a:extLst>
          </p:cNvPr>
          <p:cNvSpPr/>
          <p:nvPr/>
        </p:nvSpPr>
        <p:spPr>
          <a:xfrm>
            <a:off x="8320976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8" name="Abgerundetes Rechteck 317">
            <a:extLst>
              <a:ext uri="{FF2B5EF4-FFF2-40B4-BE49-F238E27FC236}">
                <a16:creationId xmlns:a16="http://schemas.microsoft.com/office/drawing/2014/main" id="{505C46B8-5C96-6553-28E9-0B68999C6980}"/>
              </a:ext>
            </a:extLst>
          </p:cNvPr>
          <p:cNvSpPr/>
          <p:nvPr/>
        </p:nvSpPr>
        <p:spPr>
          <a:xfrm>
            <a:off x="7568892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9" name="Abgerundetes Rechteck 318">
            <a:extLst>
              <a:ext uri="{FF2B5EF4-FFF2-40B4-BE49-F238E27FC236}">
                <a16:creationId xmlns:a16="http://schemas.microsoft.com/office/drawing/2014/main" id="{B69B0C7C-7692-0187-31EF-8C269EEF88D7}"/>
              </a:ext>
            </a:extLst>
          </p:cNvPr>
          <p:cNvSpPr/>
          <p:nvPr/>
        </p:nvSpPr>
        <p:spPr>
          <a:xfrm>
            <a:off x="6825456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0" name="Abgerundetes Rechteck 319">
            <a:extLst>
              <a:ext uri="{FF2B5EF4-FFF2-40B4-BE49-F238E27FC236}">
                <a16:creationId xmlns:a16="http://schemas.microsoft.com/office/drawing/2014/main" id="{8C0C03C9-654A-69EF-3EDF-45A099A54D6B}"/>
              </a:ext>
            </a:extLst>
          </p:cNvPr>
          <p:cNvSpPr/>
          <p:nvPr/>
        </p:nvSpPr>
        <p:spPr>
          <a:xfrm>
            <a:off x="6073372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1" name="Abgerundetes Rechteck 320">
            <a:extLst>
              <a:ext uri="{FF2B5EF4-FFF2-40B4-BE49-F238E27FC236}">
                <a16:creationId xmlns:a16="http://schemas.microsoft.com/office/drawing/2014/main" id="{21048A3E-9DBA-AEBA-C1BC-75C4D3A667AD}"/>
              </a:ext>
            </a:extLst>
          </p:cNvPr>
          <p:cNvSpPr/>
          <p:nvPr/>
        </p:nvSpPr>
        <p:spPr>
          <a:xfrm>
            <a:off x="5332338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2" name="Abgerundetes Rechteck 321">
            <a:extLst>
              <a:ext uri="{FF2B5EF4-FFF2-40B4-BE49-F238E27FC236}">
                <a16:creationId xmlns:a16="http://schemas.microsoft.com/office/drawing/2014/main" id="{2AEB093F-C3A9-B979-3A1A-298E18C7DC1D}"/>
              </a:ext>
            </a:extLst>
          </p:cNvPr>
          <p:cNvSpPr/>
          <p:nvPr/>
        </p:nvSpPr>
        <p:spPr>
          <a:xfrm>
            <a:off x="4580254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3" name="Abgerundetes Rechteck 322">
            <a:extLst>
              <a:ext uri="{FF2B5EF4-FFF2-40B4-BE49-F238E27FC236}">
                <a16:creationId xmlns:a16="http://schemas.microsoft.com/office/drawing/2014/main" id="{9B70215D-F9FB-BB63-F921-03860CDBE377}"/>
              </a:ext>
            </a:extLst>
          </p:cNvPr>
          <p:cNvSpPr/>
          <p:nvPr/>
        </p:nvSpPr>
        <p:spPr>
          <a:xfrm>
            <a:off x="3836818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4" name="Abgerundetes Rechteck 323">
            <a:extLst>
              <a:ext uri="{FF2B5EF4-FFF2-40B4-BE49-F238E27FC236}">
                <a16:creationId xmlns:a16="http://schemas.microsoft.com/office/drawing/2014/main" id="{4646BB86-3391-8D43-D614-5FC2917ABF8A}"/>
              </a:ext>
            </a:extLst>
          </p:cNvPr>
          <p:cNvSpPr/>
          <p:nvPr/>
        </p:nvSpPr>
        <p:spPr>
          <a:xfrm>
            <a:off x="3084734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5" name="Abgerundetes Rechteck 324">
            <a:extLst>
              <a:ext uri="{FF2B5EF4-FFF2-40B4-BE49-F238E27FC236}">
                <a16:creationId xmlns:a16="http://schemas.microsoft.com/office/drawing/2014/main" id="{292B4E92-EE5B-5D83-8BB4-40472611D80B}"/>
              </a:ext>
            </a:extLst>
          </p:cNvPr>
          <p:cNvSpPr/>
          <p:nvPr/>
        </p:nvSpPr>
        <p:spPr>
          <a:xfrm>
            <a:off x="2339910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6" name="Abgerundetes Rechteck 325">
            <a:extLst>
              <a:ext uri="{FF2B5EF4-FFF2-40B4-BE49-F238E27FC236}">
                <a16:creationId xmlns:a16="http://schemas.microsoft.com/office/drawing/2014/main" id="{9FE43174-7819-757B-C3CA-F81F1D6EB380}"/>
              </a:ext>
            </a:extLst>
          </p:cNvPr>
          <p:cNvSpPr/>
          <p:nvPr/>
        </p:nvSpPr>
        <p:spPr>
          <a:xfrm>
            <a:off x="1596474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7" name="Abgerundetes Rechteck 326">
            <a:extLst>
              <a:ext uri="{FF2B5EF4-FFF2-40B4-BE49-F238E27FC236}">
                <a16:creationId xmlns:a16="http://schemas.microsoft.com/office/drawing/2014/main" id="{B0C3453D-5EEE-5308-89D7-571118C28B33}"/>
              </a:ext>
            </a:extLst>
          </p:cNvPr>
          <p:cNvSpPr/>
          <p:nvPr/>
        </p:nvSpPr>
        <p:spPr>
          <a:xfrm>
            <a:off x="844390" y="3619540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8" name="Abgerundetes Rechteck 327">
            <a:extLst>
              <a:ext uri="{FF2B5EF4-FFF2-40B4-BE49-F238E27FC236}">
                <a16:creationId xmlns:a16="http://schemas.microsoft.com/office/drawing/2014/main" id="{C0B350E8-AA7D-E79B-A99D-8A68CD04FD03}"/>
              </a:ext>
            </a:extLst>
          </p:cNvPr>
          <p:cNvSpPr/>
          <p:nvPr/>
        </p:nvSpPr>
        <p:spPr>
          <a:xfrm>
            <a:off x="8320976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9" name="Abgerundetes Rechteck 328">
            <a:extLst>
              <a:ext uri="{FF2B5EF4-FFF2-40B4-BE49-F238E27FC236}">
                <a16:creationId xmlns:a16="http://schemas.microsoft.com/office/drawing/2014/main" id="{B93D0A07-89EE-D179-CE28-015C0709029D}"/>
              </a:ext>
            </a:extLst>
          </p:cNvPr>
          <p:cNvSpPr/>
          <p:nvPr/>
        </p:nvSpPr>
        <p:spPr>
          <a:xfrm>
            <a:off x="7568892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0" name="Abgerundetes Rechteck 329">
            <a:extLst>
              <a:ext uri="{FF2B5EF4-FFF2-40B4-BE49-F238E27FC236}">
                <a16:creationId xmlns:a16="http://schemas.microsoft.com/office/drawing/2014/main" id="{F09C793D-087C-47F7-CB4B-C83F54A3E989}"/>
              </a:ext>
            </a:extLst>
          </p:cNvPr>
          <p:cNvSpPr/>
          <p:nvPr/>
        </p:nvSpPr>
        <p:spPr>
          <a:xfrm>
            <a:off x="6825456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1" name="Abgerundetes Rechteck 330">
            <a:extLst>
              <a:ext uri="{FF2B5EF4-FFF2-40B4-BE49-F238E27FC236}">
                <a16:creationId xmlns:a16="http://schemas.microsoft.com/office/drawing/2014/main" id="{BCD2185B-604E-4D05-651F-56F40F4C64D0}"/>
              </a:ext>
            </a:extLst>
          </p:cNvPr>
          <p:cNvSpPr/>
          <p:nvPr/>
        </p:nvSpPr>
        <p:spPr>
          <a:xfrm>
            <a:off x="6073372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2" name="Abgerundetes Rechteck 331">
            <a:extLst>
              <a:ext uri="{FF2B5EF4-FFF2-40B4-BE49-F238E27FC236}">
                <a16:creationId xmlns:a16="http://schemas.microsoft.com/office/drawing/2014/main" id="{C7D42E41-F558-634E-2006-AF4BBE364217}"/>
              </a:ext>
            </a:extLst>
          </p:cNvPr>
          <p:cNvSpPr/>
          <p:nvPr/>
        </p:nvSpPr>
        <p:spPr>
          <a:xfrm>
            <a:off x="5332338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3" name="Abgerundetes Rechteck 332">
            <a:extLst>
              <a:ext uri="{FF2B5EF4-FFF2-40B4-BE49-F238E27FC236}">
                <a16:creationId xmlns:a16="http://schemas.microsoft.com/office/drawing/2014/main" id="{749101D3-513A-2EFC-591D-DE6C8E438131}"/>
              </a:ext>
            </a:extLst>
          </p:cNvPr>
          <p:cNvSpPr/>
          <p:nvPr/>
        </p:nvSpPr>
        <p:spPr>
          <a:xfrm>
            <a:off x="4580254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4" name="Abgerundetes Rechteck 333">
            <a:extLst>
              <a:ext uri="{FF2B5EF4-FFF2-40B4-BE49-F238E27FC236}">
                <a16:creationId xmlns:a16="http://schemas.microsoft.com/office/drawing/2014/main" id="{384CBD5D-9551-9DDC-D0DC-71A6AB9A0C65}"/>
              </a:ext>
            </a:extLst>
          </p:cNvPr>
          <p:cNvSpPr/>
          <p:nvPr/>
        </p:nvSpPr>
        <p:spPr>
          <a:xfrm>
            <a:off x="3836818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5" name="Abgerundetes Rechteck 334">
            <a:extLst>
              <a:ext uri="{FF2B5EF4-FFF2-40B4-BE49-F238E27FC236}">
                <a16:creationId xmlns:a16="http://schemas.microsoft.com/office/drawing/2014/main" id="{8CD50189-591D-5AC3-62A4-390FCD103EA4}"/>
              </a:ext>
            </a:extLst>
          </p:cNvPr>
          <p:cNvSpPr/>
          <p:nvPr/>
        </p:nvSpPr>
        <p:spPr>
          <a:xfrm>
            <a:off x="3084734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6" name="Abgerundetes Rechteck 335">
            <a:extLst>
              <a:ext uri="{FF2B5EF4-FFF2-40B4-BE49-F238E27FC236}">
                <a16:creationId xmlns:a16="http://schemas.microsoft.com/office/drawing/2014/main" id="{59E21749-1ECD-18F0-8193-62E03EB669D8}"/>
              </a:ext>
            </a:extLst>
          </p:cNvPr>
          <p:cNvSpPr/>
          <p:nvPr/>
        </p:nvSpPr>
        <p:spPr>
          <a:xfrm>
            <a:off x="2339910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7" name="Abgerundetes Rechteck 336">
            <a:extLst>
              <a:ext uri="{FF2B5EF4-FFF2-40B4-BE49-F238E27FC236}">
                <a16:creationId xmlns:a16="http://schemas.microsoft.com/office/drawing/2014/main" id="{183C2312-0916-1C0E-CCA0-1430BE315286}"/>
              </a:ext>
            </a:extLst>
          </p:cNvPr>
          <p:cNvSpPr/>
          <p:nvPr/>
        </p:nvSpPr>
        <p:spPr>
          <a:xfrm>
            <a:off x="1596474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8" name="Abgerundetes Rechteck 337">
            <a:extLst>
              <a:ext uri="{FF2B5EF4-FFF2-40B4-BE49-F238E27FC236}">
                <a16:creationId xmlns:a16="http://schemas.microsoft.com/office/drawing/2014/main" id="{F6F1FF92-1788-B29C-C9FD-1C91067EAA17}"/>
              </a:ext>
            </a:extLst>
          </p:cNvPr>
          <p:cNvSpPr/>
          <p:nvPr/>
        </p:nvSpPr>
        <p:spPr>
          <a:xfrm>
            <a:off x="844390" y="3964132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9" name="Abgerundetes Rechteck 338">
            <a:extLst>
              <a:ext uri="{FF2B5EF4-FFF2-40B4-BE49-F238E27FC236}">
                <a16:creationId xmlns:a16="http://schemas.microsoft.com/office/drawing/2014/main" id="{A8C18BD2-5A63-7F4B-7ADD-2BD1F91475C3}"/>
              </a:ext>
            </a:extLst>
          </p:cNvPr>
          <p:cNvSpPr/>
          <p:nvPr/>
        </p:nvSpPr>
        <p:spPr>
          <a:xfrm>
            <a:off x="8320976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0" name="Abgerundetes Rechteck 339">
            <a:extLst>
              <a:ext uri="{FF2B5EF4-FFF2-40B4-BE49-F238E27FC236}">
                <a16:creationId xmlns:a16="http://schemas.microsoft.com/office/drawing/2014/main" id="{EB6CD035-CF18-C537-41DF-A09A2124B56E}"/>
              </a:ext>
            </a:extLst>
          </p:cNvPr>
          <p:cNvSpPr/>
          <p:nvPr/>
        </p:nvSpPr>
        <p:spPr>
          <a:xfrm>
            <a:off x="7568892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1" name="Abgerundetes Rechteck 340">
            <a:extLst>
              <a:ext uri="{FF2B5EF4-FFF2-40B4-BE49-F238E27FC236}">
                <a16:creationId xmlns:a16="http://schemas.microsoft.com/office/drawing/2014/main" id="{2A72258D-D542-0543-438D-7BA93F9D2022}"/>
              </a:ext>
            </a:extLst>
          </p:cNvPr>
          <p:cNvSpPr/>
          <p:nvPr/>
        </p:nvSpPr>
        <p:spPr>
          <a:xfrm>
            <a:off x="6825456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2" name="Abgerundetes Rechteck 341">
            <a:extLst>
              <a:ext uri="{FF2B5EF4-FFF2-40B4-BE49-F238E27FC236}">
                <a16:creationId xmlns:a16="http://schemas.microsoft.com/office/drawing/2014/main" id="{F3E1B8B3-F69C-EE07-FA93-A564FF1FAB36}"/>
              </a:ext>
            </a:extLst>
          </p:cNvPr>
          <p:cNvSpPr/>
          <p:nvPr/>
        </p:nvSpPr>
        <p:spPr>
          <a:xfrm>
            <a:off x="6073372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3" name="Abgerundetes Rechteck 342">
            <a:extLst>
              <a:ext uri="{FF2B5EF4-FFF2-40B4-BE49-F238E27FC236}">
                <a16:creationId xmlns:a16="http://schemas.microsoft.com/office/drawing/2014/main" id="{07740AD6-3E86-387E-B259-0307ED920674}"/>
              </a:ext>
            </a:extLst>
          </p:cNvPr>
          <p:cNvSpPr/>
          <p:nvPr/>
        </p:nvSpPr>
        <p:spPr>
          <a:xfrm>
            <a:off x="5332338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4" name="Abgerundetes Rechteck 343">
            <a:extLst>
              <a:ext uri="{FF2B5EF4-FFF2-40B4-BE49-F238E27FC236}">
                <a16:creationId xmlns:a16="http://schemas.microsoft.com/office/drawing/2014/main" id="{9B646746-56CF-E0BB-4897-5AB6BC23530A}"/>
              </a:ext>
            </a:extLst>
          </p:cNvPr>
          <p:cNvSpPr/>
          <p:nvPr/>
        </p:nvSpPr>
        <p:spPr>
          <a:xfrm>
            <a:off x="4580254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5" name="Abgerundetes Rechteck 344">
            <a:extLst>
              <a:ext uri="{FF2B5EF4-FFF2-40B4-BE49-F238E27FC236}">
                <a16:creationId xmlns:a16="http://schemas.microsoft.com/office/drawing/2014/main" id="{2654383A-9EB2-44C4-223B-3F0D1EA691F9}"/>
              </a:ext>
            </a:extLst>
          </p:cNvPr>
          <p:cNvSpPr/>
          <p:nvPr/>
        </p:nvSpPr>
        <p:spPr>
          <a:xfrm>
            <a:off x="3836818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6" name="Abgerundetes Rechteck 345">
            <a:extLst>
              <a:ext uri="{FF2B5EF4-FFF2-40B4-BE49-F238E27FC236}">
                <a16:creationId xmlns:a16="http://schemas.microsoft.com/office/drawing/2014/main" id="{CFF37FBD-6513-4AB8-0C33-4327FEA74AF2}"/>
              </a:ext>
            </a:extLst>
          </p:cNvPr>
          <p:cNvSpPr/>
          <p:nvPr/>
        </p:nvSpPr>
        <p:spPr>
          <a:xfrm>
            <a:off x="3084734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7" name="Abgerundetes Rechteck 346">
            <a:extLst>
              <a:ext uri="{FF2B5EF4-FFF2-40B4-BE49-F238E27FC236}">
                <a16:creationId xmlns:a16="http://schemas.microsoft.com/office/drawing/2014/main" id="{81C99F24-7E20-1E30-7B4A-154C42F95C9D}"/>
              </a:ext>
            </a:extLst>
          </p:cNvPr>
          <p:cNvSpPr/>
          <p:nvPr/>
        </p:nvSpPr>
        <p:spPr>
          <a:xfrm>
            <a:off x="2339910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8" name="Abgerundetes Rechteck 347">
            <a:extLst>
              <a:ext uri="{FF2B5EF4-FFF2-40B4-BE49-F238E27FC236}">
                <a16:creationId xmlns:a16="http://schemas.microsoft.com/office/drawing/2014/main" id="{35CA89D5-D4DA-026F-998D-6EC5CAA95CEE}"/>
              </a:ext>
            </a:extLst>
          </p:cNvPr>
          <p:cNvSpPr/>
          <p:nvPr/>
        </p:nvSpPr>
        <p:spPr>
          <a:xfrm>
            <a:off x="1596474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9" name="Abgerundetes Rechteck 348">
            <a:extLst>
              <a:ext uri="{FF2B5EF4-FFF2-40B4-BE49-F238E27FC236}">
                <a16:creationId xmlns:a16="http://schemas.microsoft.com/office/drawing/2014/main" id="{8F6D7CE0-091A-2DBA-4546-04EB6D5A6425}"/>
              </a:ext>
            </a:extLst>
          </p:cNvPr>
          <p:cNvSpPr/>
          <p:nvPr/>
        </p:nvSpPr>
        <p:spPr>
          <a:xfrm>
            <a:off x="844390" y="4273827"/>
            <a:ext cx="685864" cy="261266"/>
          </a:xfrm>
          <a:prstGeom prst="roundRect">
            <a:avLst>
              <a:gd name="adj" fmla="val 50000"/>
            </a:avLst>
          </a:prstGeom>
          <a:solidFill>
            <a:srgbClr val="667F61"/>
          </a:solidFill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0" name="Abgerundetes Rechteck 349">
            <a:extLst>
              <a:ext uri="{FF2B5EF4-FFF2-40B4-BE49-F238E27FC236}">
                <a16:creationId xmlns:a16="http://schemas.microsoft.com/office/drawing/2014/main" id="{C330E72F-31D3-5413-00B9-3DC4D02A4BC1}"/>
              </a:ext>
            </a:extLst>
          </p:cNvPr>
          <p:cNvSpPr/>
          <p:nvPr/>
        </p:nvSpPr>
        <p:spPr>
          <a:xfrm>
            <a:off x="8320976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1" name="Abgerundetes Rechteck 350">
            <a:extLst>
              <a:ext uri="{FF2B5EF4-FFF2-40B4-BE49-F238E27FC236}">
                <a16:creationId xmlns:a16="http://schemas.microsoft.com/office/drawing/2014/main" id="{62F9DB73-4566-654B-9671-59918BAC105D}"/>
              </a:ext>
            </a:extLst>
          </p:cNvPr>
          <p:cNvSpPr/>
          <p:nvPr/>
        </p:nvSpPr>
        <p:spPr>
          <a:xfrm>
            <a:off x="7568892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2" name="Abgerundetes Rechteck 351">
            <a:extLst>
              <a:ext uri="{FF2B5EF4-FFF2-40B4-BE49-F238E27FC236}">
                <a16:creationId xmlns:a16="http://schemas.microsoft.com/office/drawing/2014/main" id="{4E267483-3C70-9DA1-53BA-95D6CCFD4670}"/>
              </a:ext>
            </a:extLst>
          </p:cNvPr>
          <p:cNvSpPr/>
          <p:nvPr/>
        </p:nvSpPr>
        <p:spPr>
          <a:xfrm>
            <a:off x="6825456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3" name="Abgerundetes Rechteck 352">
            <a:extLst>
              <a:ext uri="{FF2B5EF4-FFF2-40B4-BE49-F238E27FC236}">
                <a16:creationId xmlns:a16="http://schemas.microsoft.com/office/drawing/2014/main" id="{8BABE1B4-6E91-2E61-EBC7-CB101DCF7377}"/>
              </a:ext>
            </a:extLst>
          </p:cNvPr>
          <p:cNvSpPr/>
          <p:nvPr/>
        </p:nvSpPr>
        <p:spPr>
          <a:xfrm>
            <a:off x="6073372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4" name="Abgerundetes Rechteck 353">
            <a:extLst>
              <a:ext uri="{FF2B5EF4-FFF2-40B4-BE49-F238E27FC236}">
                <a16:creationId xmlns:a16="http://schemas.microsoft.com/office/drawing/2014/main" id="{19F6ED83-134E-C23A-542F-27531E5349FA}"/>
              </a:ext>
            </a:extLst>
          </p:cNvPr>
          <p:cNvSpPr/>
          <p:nvPr/>
        </p:nvSpPr>
        <p:spPr>
          <a:xfrm>
            <a:off x="5332338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5" name="Abgerundetes Rechteck 354">
            <a:extLst>
              <a:ext uri="{FF2B5EF4-FFF2-40B4-BE49-F238E27FC236}">
                <a16:creationId xmlns:a16="http://schemas.microsoft.com/office/drawing/2014/main" id="{0BF5EE78-784F-FCAA-F7CB-14190AB2CAA3}"/>
              </a:ext>
            </a:extLst>
          </p:cNvPr>
          <p:cNvSpPr/>
          <p:nvPr/>
        </p:nvSpPr>
        <p:spPr>
          <a:xfrm>
            <a:off x="4580254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6" name="Abgerundetes Rechteck 355">
            <a:extLst>
              <a:ext uri="{FF2B5EF4-FFF2-40B4-BE49-F238E27FC236}">
                <a16:creationId xmlns:a16="http://schemas.microsoft.com/office/drawing/2014/main" id="{4A8011AC-C12C-4DDB-E0EF-90FAFD497242}"/>
              </a:ext>
            </a:extLst>
          </p:cNvPr>
          <p:cNvSpPr/>
          <p:nvPr/>
        </p:nvSpPr>
        <p:spPr>
          <a:xfrm>
            <a:off x="3836818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7" name="Abgerundetes Rechteck 356">
            <a:extLst>
              <a:ext uri="{FF2B5EF4-FFF2-40B4-BE49-F238E27FC236}">
                <a16:creationId xmlns:a16="http://schemas.microsoft.com/office/drawing/2014/main" id="{2177C925-9B79-4E13-1AAF-2F41B7A39724}"/>
              </a:ext>
            </a:extLst>
          </p:cNvPr>
          <p:cNvSpPr/>
          <p:nvPr/>
        </p:nvSpPr>
        <p:spPr>
          <a:xfrm>
            <a:off x="3084734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8" name="Abgerundetes Rechteck 357">
            <a:extLst>
              <a:ext uri="{FF2B5EF4-FFF2-40B4-BE49-F238E27FC236}">
                <a16:creationId xmlns:a16="http://schemas.microsoft.com/office/drawing/2014/main" id="{38787CC6-C3F0-559B-C08D-853C0A3336A9}"/>
              </a:ext>
            </a:extLst>
          </p:cNvPr>
          <p:cNvSpPr/>
          <p:nvPr/>
        </p:nvSpPr>
        <p:spPr>
          <a:xfrm>
            <a:off x="2339910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9" name="Abgerundetes Rechteck 358">
            <a:extLst>
              <a:ext uri="{FF2B5EF4-FFF2-40B4-BE49-F238E27FC236}">
                <a16:creationId xmlns:a16="http://schemas.microsoft.com/office/drawing/2014/main" id="{C5CB4E5E-0441-FF61-27DE-AEFA51F2FAA1}"/>
              </a:ext>
            </a:extLst>
          </p:cNvPr>
          <p:cNvSpPr/>
          <p:nvPr/>
        </p:nvSpPr>
        <p:spPr>
          <a:xfrm>
            <a:off x="1596474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0" name="Abgerundetes Rechteck 359">
            <a:extLst>
              <a:ext uri="{FF2B5EF4-FFF2-40B4-BE49-F238E27FC236}">
                <a16:creationId xmlns:a16="http://schemas.microsoft.com/office/drawing/2014/main" id="{91FBE35A-A359-0C39-39F8-37451FC6FF35}"/>
              </a:ext>
            </a:extLst>
          </p:cNvPr>
          <p:cNvSpPr/>
          <p:nvPr/>
        </p:nvSpPr>
        <p:spPr>
          <a:xfrm>
            <a:off x="844390" y="4659982"/>
            <a:ext cx="685864" cy="261266"/>
          </a:xfrm>
          <a:prstGeom prst="roundRect">
            <a:avLst>
              <a:gd name="adj" fmla="val 50000"/>
            </a:avLst>
          </a:prstGeom>
          <a:noFill/>
          <a:ln>
            <a:solidFill>
              <a:srgbClr val="667F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1" name="Textfeld 36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447E83E-9FA3-AB6D-C644-C929C6317CB6}"/>
              </a:ext>
            </a:extLst>
          </p:cNvPr>
          <p:cNvSpPr txBox="1"/>
          <p:nvPr/>
        </p:nvSpPr>
        <p:spPr>
          <a:xfrm>
            <a:off x="828291" y="2329053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Quinoa-Reis-Salat</a:t>
            </a:r>
          </a:p>
        </p:txBody>
      </p:sp>
      <p:sp>
        <p:nvSpPr>
          <p:cNvPr id="362" name="Textfeld 361">
            <a:extLst>
              <a:ext uri="{FF2B5EF4-FFF2-40B4-BE49-F238E27FC236}">
                <a16:creationId xmlns:a16="http://schemas.microsoft.com/office/drawing/2014/main" id="{CC964DD1-F8B6-970B-A48E-2988B86666F3}"/>
              </a:ext>
            </a:extLst>
          </p:cNvPr>
          <p:cNvSpPr txBox="1"/>
          <p:nvPr/>
        </p:nvSpPr>
        <p:spPr>
          <a:xfrm>
            <a:off x="828291" y="2620675"/>
            <a:ext cx="713478" cy="334313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Holzfällerbrot 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dreierlei Käse gratiniert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63" name="Textfeld 362">
            <a:extLst>
              <a:ext uri="{FF2B5EF4-FFF2-40B4-BE49-F238E27FC236}">
                <a16:creationId xmlns:a16="http://schemas.microsoft.com/office/drawing/2014/main" id="{B7A674D3-9B0C-9793-DCEE-D5919C60A391}"/>
              </a:ext>
            </a:extLst>
          </p:cNvPr>
          <p:cNvSpPr txBox="1"/>
          <p:nvPr/>
        </p:nvSpPr>
        <p:spPr>
          <a:xfrm>
            <a:off x="828291" y="2994587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Currywurst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Weizenbaguette</a:t>
            </a:r>
            <a:endParaRPr lang="de-DE" sz="6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64" name="Textfeld 363">
            <a:extLst>
              <a:ext uri="{FF2B5EF4-FFF2-40B4-BE49-F238E27FC236}">
                <a16:creationId xmlns:a16="http://schemas.microsoft.com/office/drawing/2014/main" id="{924428AA-4D51-2C68-D669-5D153DDA7785}"/>
              </a:ext>
            </a:extLst>
          </p:cNvPr>
          <p:cNvSpPr txBox="1"/>
          <p:nvPr/>
        </p:nvSpPr>
        <p:spPr>
          <a:xfrm>
            <a:off x="828291" y="3307219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Chili sin Carne 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Weizenbaguette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65" name="Textfeld 364">
            <a:extLst>
              <a:ext uri="{FF2B5EF4-FFF2-40B4-BE49-F238E27FC236}">
                <a16:creationId xmlns:a16="http://schemas.microsoft.com/office/drawing/2014/main" id="{2FF541C1-1B81-0CD1-4F19-9A59E1FC3073}"/>
              </a:ext>
            </a:extLst>
          </p:cNvPr>
          <p:cNvSpPr txBox="1"/>
          <p:nvPr/>
        </p:nvSpPr>
        <p:spPr>
          <a:xfrm>
            <a:off x="828291" y="3619850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Käsespätzle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Röstzwiebeln</a:t>
            </a:r>
            <a:endParaRPr lang="de-DE" sz="6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66" name="Textfeld 365">
            <a:extLst>
              <a:ext uri="{FF2B5EF4-FFF2-40B4-BE49-F238E27FC236}">
                <a16:creationId xmlns:a16="http://schemas.microsoft.com/office/drawing/2014/main" id="{6D08BD14-E6F3-2D44-50A9-A867941356E8}"/>
              </a:ext>
            </a:extLst>
          </p:cNvPr>
          <p:cNvSpPr txBox="1"/>
          <p:nvPr/>
        </p:nvSpPr>
        <p:spPr>
          <a:xfrm>
            <a:off x="828291" y="3975284"/>
            <a:ext cx="713478" cy="24198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600" b="1" dirty="0">
                <a:solidFill>
                  <a:schemeClr val="bg1"/>
                </a:solidFill>
                <a:latin typeface="Transgourmet" panose="020B0504050202020203" pitchFamily="34" charset="77"/>
              </a:rPr>
              <a:t> Belgische Waffeln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</a:t>
            </a:r>
            <a:r>
              <a:rPr lang="de-DE" sz="5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Marillenröster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67" name="Textfeld 366">
            <a:extLst>
              <a:ext uri="{FF2B5EF4-FFF2-40B4-BE49-F238E27FC236}">
                <a16:creationId xmlns:a16="http://schemas.microsoft.com/office/drawing/2014/main" id="{E2E4AD90-CCB4-E04F-901A-F736A7FD89C2}"/>
              </a:ext>
            </a:extLst>
          </p:cNvPr>
          <p:cNvSpPr txBox="1"/>
          <p:nvPr/>
        </p:nvSpPr>
        <p:spPr>
          <a:xfrm>
            <a:off x="828291" y="4260734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Vanille </a:t>
            </a:r>
          </a:p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Panna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Cotta</a:t>
            </a:r>
          </a:p>
        </p:txBody>
      </p:sp>
      <p:sp>
        <p:nvSpPr>
          <p:cNvPr id="368" name="Textfeld 367">
            <a:hlinkClick r:id="rId3"/>
            <a:extLst>
              <a:ext uri="{FF2B5EF4-FFF2-40B4-BE49-F238E27FC236}">
                <a16:creationId xmlns:a16="http://schemas.microsoft.com/office/drawing/2014/main" id="{97EC5FB0-78AA-E603-609A-42BCA1F6F5A2}"/>
              </a:ext>
            </a:extLst>
          </p:cNvPr>
          <p:cNvSpPr txBox="1"/>
          <p:nvPr/>
        </p:nvSpPr>
        <p:spPr>
          <a:xfrm>
            <a:off x="828291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rgbClr val="667F61"/>
                </a:solidFill>
                <a:latin typeface="Transgourmet" panose="020B0504050202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Komplettes Buffet</a:t>
            </a:r>
            <a:endParaRPr lang="de-DE" sz="700" b="1" dirty="0">
              <a:solidFill>
                <a:srgbClr val="667F61"/>
              </a:solidFill>
              <a:latin typeface="Transgourmet" panose="020B0504050202020203" pitchFamily="34" charset="77"/>
            </a:endParaRPr>
          </a:p>
        </p:txBody>
      </p:sp>
      <p:sp>
        <p:nvSpPr>
          <p:cNvPr id="369" name="Textfeld 368">
            <a:extLst>
              <a:ext uri="{FF2B5EF4-FFF2-40B4-BE49-F238E27FC236}">
                <a16:creationId xmlns:a16="http://schemas.microsoft.com/office/drawing/2014/main" id="{40F2AAC7-42F9-D025-E1F4-640EACE965B4}"/>
              </a:ext>
            </a:extLst>
          </p:cNvPr>
          <p:cNvSpPr txBox="1"/>
          <p:nvPr/>
        </p:nvSpPr>
        <p:spPr>
          <a:xfrm>
            <a:off x="1580465" y="2344442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Paprikatörtchen 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mariniertem Feta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70" name="Textfeld 369">
            <a:extLst>
              <a:ext uri="{FF2B5EF4-FFF2-40B4-BE49-F238E27FC236}">
                <a16:creationId xmlns:a16="http://schemas.microsoft.com/office/drawing/2014/main" id="{1F70C145-2779-5CE6-9D19-DE60740948E3}"/>
              </a:ext>
            </a:extLst>
          </p:cNvPr>
          <p:cNvSpPr txBox="1"/>
          <p:nvPr/>
        </p:nvSpPr>
        <p:spPr>
          <a:xfrm>
            <a:off x="1580465" y="264375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Räucherlachs-</a:t>
            </a:r>
          </a:p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tatar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  <a:endParaRPr lang="de-DE" sz="5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71" name="Textfeld 370">
            <a:extLst>
              <a:ext uri="{FF2B5EF4-FFF2-40B4-BE49-F238E27FC236}">
                <a16:creationId xmlns:a16="http://schemas.microsoft.com/office/drawing/2014/main" id="{8D66EFD4-7618-CCB9-5B58-01B3F103A49D}"/>
              </a:ext>
            </a:extLst>
          </p:cNvPr>
          <p:cNvSpPr txBox="1"/>
          <p:nvPr/>
        </p:nvSpPr>
        <p:spPr>
          <a:xfrm>
            <a:off x="1580465" y="298329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Mais-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poulardenbrust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72" name="Textfeld 371">
            <a:extLst>
              <a:ext uri="{FF2B5EF4-FFF2-40B4-BE49-F238E27FC236}">
                <a16:creationId xmlns:a16="http://schemas.microsoft.com/office/drawing/2014/main" id="{8C9821FD-A77C-AE3C-5CA0-F70ABE683ABA}"/>
              </a:ext>
            </a:extLst>
          </p:cNvPr>
          <p:cNvSpPr txBox="1"/>
          <p:nvPr/>
        </p:nvSpPr>
        <p:spPr>
          <a:xfrm>
            <a:off x="1580465" y="3291830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Rinder-schulterbraten</a:t>
            </a:r>
          </a:p>
        </p:txBody>
      </p:sp>
      <p:sp>
        <p:nvSpPr>
          <p:cNvPr id="373" name="Textfeld 372">
            <a:extLst>
              <a:ext uri="{FF2B5EF4-FFF2-40B4-BE49-F238E27FC236}">
                <a16:creationId xmlns:a16="http://schemas.microsoft.com/office/drawing/2014/main" id="{5F2CA0F5-DFA3-2910-FC86-ED059EAA8540}"/>
              </a:ext>
            </a:extLst>
          </p:cNvPr>
          <p:cNvSpPr txBox="1"/>
          <p:nvPr/>
        </p:nvSpPr>
        <p:spPr>
          <a:xfrm>
            <a:off x="1580465" y="360446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Rote Bete Gemüsecurry </a:t>
            </a:r>
          </a:p>
        </p:txBody>
      </p:sp>
      <p:sp>
        <p:nvSpPr>
          <p:cNvPr id="374" name="Textfeld 373">
            <a:extLst>
              <a:ext uri="{FF2B5EF4-FFF2-40B4-BE49-F238E27FC236}">
                <a16:creationId xmlns:a16="http://schemas.microsoft.com/office/drawing/2014/main" id="{A4698131-C328-822F-D180-B9FD85F794F3}"/>
              </a:ext>
            </a:extLst>
          </p:cNvPr>
          <p:cNvSpPr txBox="1"/>
          <p:nvPr/>
        </p:nvSpPr>
        <p:spPr>
          <a:xfrm>
            <a:off x="1580465" y="4006063"/>
            <a:ext cx="713478" cy="180425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Tiramisu</a:t>
            </a:r>
          </a:p>
        </p:txBody>
      </p:sp>
      <p:sp>
        <p:nvSpPr>
          <p:cNvPr id="375" name="Textfeld 374">
            <a:extLst>
              <a:ext uri="{FF2B5EF4-FFF2-40B4-BE49-F238E27FC236}">
                <a16:creationId xmlns:a16="http://schemas.microsoft.com/office/drawing/2014/main" id="{FC692265-947C-14C4-5EAD-1B3CA3E91A73}"/>
              </a:ext>
            </a:extLst>
          </p:cNvPr>
          <p:cNvSpPr txBox="1"/>
          <p:nvPr/>
        </p:nvSpPr>
        <p:spPr>
          <a:xfrm>
            <a:off x="1580465" y="4260734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Mini Cheesecake </a:t>
            </a:r>
          </a:p>
        </p:txBody>
      </p:sp>
      <p:sp>
        <p:nvSpPr>
          <p:cNvPr id="376" name="Textfeld 375">
            <a:hlinkClick r:id="rId4"/>
            <a:extLst>
              <a:ext uri="{FF2B5EF4-FFF2-40B4-BE49-F238E27FC236}">
                <a16:creationId xmlns:a16="http://schemas.microsoft.com/office/drawing/2014/main" id="{5A2CB587-CF2B-9B97-D9A0-C153075DFC30}"/>
              </a:ext>
            </a:extLst>
          </p:cNvPr>
          <p:cNvSpPr txBox="1"/>
          <p:nvPr/>
        </p:nvSpPr>
        <p:spPr>
          <a:xfrm>
            <a:off x="1580465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rgbClr val="667F61"/>
                </a:solidFill>
                <a:latin typeface="Transgourmet" panose="020B0504050202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Komplettes Buffet</a:t>
            </a:r>
            <a:endParaRPr lang="de-DE" sz="700" b="1" dirty="0">
              <a:solidFill>
                <a:srgbClr val="667F61"/>
              </a:solidFill>
              <a:latin typeface="Transgourmet" panose="020B0504050202020203" pitchFamily="34" charset="77"/>
            </a:endParaRPr>
          </a:p>
        </p:txBody>
      </p:sp>
      <p:sp>
        <p:nvSpPr>
          <p:cNvPr id="377" name="Textfeld 376">
            <a:extLst>
              <a:ext uri="{FF2B5EF4-FFF2-40B4-BE49-F238E27FC236}">
                <a16:creationId xmlns:a16="http://schemas.microsoft.com/office/drawing/2014/main" id="{55E1A263-BCC8-1E8B-B0C6-9E7759E6AFEF}"/>
              </a:ext>
            </a:extLst>
          </p:cNvPr>
          <p:cNvSpPr txBox="1"/>
          <p:nvPr/>
        </p:nvSpPr>
        <p:spPr>
          <a:xfrm>
            <a:off x="2315858" y="2329053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Vitello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Tonnato</a:t>
            </a:r>
          </a:p>
        </p:txBody>
      </p:sp>
      <p:sp>
        <p:nvSpPr>
          <p:cNvPr id="378" name="Textfeld 377">
            <a:extLst>
              <a:ext uri="{FF2B5EF4-FFF2-40B4-BE49-F238E27FC236}">
                <a16:creationId xmlns:a16="http://schemas.microsoft.com/office/drawing/2014/main" id="{873EAE98-3A1D-3691-9819-FA6D866137B1}"/>
              </a:ext>
            </a:extLst>
          </p:cNvPr>
          <p:cNvSpPr txBox="1"/>
          <p:nvPr/>
        </p:nvSpPr>
        <p:spPr>
          <a:xfrm>
            <a:off x="2315858" y="264375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Spargelcreme-suppe</a:t>
            </a:r>
          </a:p>
        </p:txBody>
      </p:sp>
      <p:sp>
        <p:nvSpPr>
          <p:cNvPr id="379" name="Textfeld 378">
            <a:extLst>
              <a:ext uri="{FF2B5EF4-FFF2-40B4-BE49-F238E27FC236}">
                <a16:creationId xmlns:a16="http://schemas.microsoft.com/office/drawing/2014/main" id="{9CAC8A63-E418-0A3B-9990-66C8B6376BFF}"/>
              </a:ext>
            </a:extLst>
          </p:cNvPr>
          <p:cNvSpPr txBox="1"/>
          <p:nvPr/>
        </p:nvSpPr>
        <p:spPr>
          <a:xfrm>
            <a:off x="2315858" y="298329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Involtini vom Hähnchen</a:t>
            </a:r>
          </a:p>
        </p:txBody>
      </p:sp>
      <p:sp>
        <p:nvSpPr>
          <p:cNvPr id="380" name="Textfeld 379">
            <a:extLst>
              <a:ext uri="{FF2B5EF4-FFF2-40B4-BE49-F238E27FC236}">
                <a16:creationId xmlns:a16="http://schemas.microsoft.com/office/drawing/2014/main" id="{FDE3D737-3EF9-7FB7-7C35-44049BF818A1}"/>
              </a:ext>
            </a:extLst>
          </p:cNvPr>
          <p:cNvSpPr txBox="1"/>
          <p:nvPr/>
        </p:nvSpPr>
        <p:spPr>
          <a:xfrm>
            <a:off x="2315858" y="3291829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Rotes </a:t>
            </a:r>
          </a:p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Linsen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Dhal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81" name="Textfeld 380">
            <a:extLst>
              <a:ext uri="{FF2B5EF4-FFF2-40B4-BE49-F238E27FC236}">
                <a16:creationId xmlns:a16="http://schemas.microsoft.com/office/drawing/2014/main" id="{05B2741B-BA7D-90C1-6020-B2D8F553F59B}"/>
              </a:ext>
            </a:extLst>
          </p:cNvPr>
          <p:cNvSpPr txBox="1"/>
          <p:nvPr/>
        </p:nvSpPr>
        <p:spPr>
          <a:xfrm>
            <a:off x="2315858" y="3619850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Rindergulasch 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Penne 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82" name="Textfeld 381">
            <a:extLst>
              <a:ext uri="{FF2B5EF4-FFF2-40B4-BE49-F238E27FC236}">
                <a16:creationId xmlns:a16="http://schemas.microsoft.com/office/drawing/2014/main" id="{FF4690F4-6F43-D9FF-456B-AC093AE82FEC}"/>
              </a:ext>
            </a:extLst>
          </p:cNvPr>
          <p:cNvSpPr txBox="1"/>
          <p:nvPr/>
        </p:nvSpPr>
        <p:spPr>
          <a:xfrm>
            <a:off x="2315858" y="395220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Erdbeer-Tiramisu</a:t>
            </a:r>
          </a:p>
        </p:txBody>
      </p:sp>
      <p:sp>
        <p:nvSpPr>
          <p:cNvPr id="383" name="Textfeld 382">
            <a:extLst>
              <a:ext uri="{FF2B5EF4-FFF2-40B4-BE49-F238E27FC236}">
                <a16:creationId xmlns:a16="http://schemas.microsoft.com/office/drawing/2014/main" id="{18C7F827-28CB-3C99-7A65-4D058F3C1880}"/>
              </a:ext>
            </a:extLst>
          </p:cNvPr>
          <p:cNvSpPr txBox="1"/>
          <p:nvPr/>
        </p:nvSpPr>
        <p:spPr>
          <a:xfrm>
            <a:off x="2315858" y="4260734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Kalamansi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-schnitte</a:t>
            </a:r>
          </a:p>
        </p:txBody>
      </p:sp>
      <p:sp>
        <p:nvSpPr>
          <p:cNvPr id="384" name="Textfeld 383">
            <a:hlinkClick r:id="rId5"/>
            <a:extLst>
              <a:ext uri="{FF2B5EF4-FFF2-40B4-BE49-F238E27FC236}">
                <a16:creationId xmlns:a16="http://schemas.microsoft.com/office/drawing/2014/main" id="{9656F391-6190-02F0-D9FF-35019739371A}"/>
              </a:ext>
            </a:extLst>
          </p:cNvPr>
          <p:cNvSpPr txBox="1"/>
          <p:nvPr/>
        </p:nvSpPr>
        <p:spPr>
          <a:xfrm>
            <a:off x="2315858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rgbClr val="667F61"/>
                </a:solidFill>
                <a:latin typeface="Transgourmet" panose="020B0504050202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Komplettes Buffet</a:t>
            </a:r>
            <a:endParaRPr lang="de-DE" sz="700" b="1" dirty="0">
              <a:solidFill>
                <a:srgbClr val="667F61"/>
              </a:solidFill>
              <a:latin typeface="Transgourmet" panose="020B0504050202020203" pitchFamily="34" charset="77"/>
            </a:endParaRPr>
          </a:p>
        </p:txBody>
      </p:sp>
      <p:sp>
        <p:nvSpPr>
          <p:cNvPr id="385" name="Textfeld 384">
            <a:extLst>
              <a:ext uri="{FF2B5EF4-FFF2-40B4-BE49-F238E27FC236}">
                <a16:creationId xmlns:a16="http://schemas.microsoft.com/office/drawing/2014/main" id="{C191DBA4-BCD7-DE5E-0E82-E43D23C9121F}"/>
              </a:ext>
            </a:extLst>
          </p:cNvPr>
          <p:cNvSpPr txBox="1"/>
          <p:nvPr/>
        </p:nvSpPr>
        <p:spPr>
          <a:xfrm>
            <a:off x="3068032" y="2305970"/>
            <a:ext cx="713478" cy="334313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Räucherlachs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Mousse "Frankfurter Grüne Soße"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86" name="Textfeld 385">
            <a:extLst>
              <a:ext uri="{FF2B5EF4-FFF2-40B4-BE49-F238E27FC236}">
                <a16:creationId xmlns:a16="http://schemas.microsoft.com/office/drawing/2014/main" id="{C2EA1F54-940F-BEE1-A269-A72F2DF06D5F}"/>
              </a:ext>
            </a:extLst>
          </p:cNvPr>
          <p:cNvSpPr txBox="1"/>
          <p:nvPr/>
        </p:nvSpPr>
        <p:spPr>
          <a:xfrm>
            <a:off x="3068032" y="264375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Variation von Mini Quiches</a:t>
            </a:r>
          </a:p>
        </p:txBody>
      </p:sp>
      <p:sp>
        <p:nvSpPr>
          <p:cNvPr id="387" name="Textfeld 386">
            <a:extLst>
              <a:ext uri="{FF2B5EF4-FFF2-40B4-BE49-F238E27FC236}">
                <a16:creationId xmlns:a16="http://schemas.microsoft.com/office/drawing/2014/main" id="{EE241C21-7474-131A-C1BE-8DABFBE7D981}"/>
              </a:ext>
            </a:extLst>
          </p:cNvPr>
          <p:cNvSpPr txBox="1"/>
          <p:nvPr/>
        </p:nvSpPr>
        <p:spPr>
          <a:xfrm>
            <a:off x="3068032" y="298329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Gebratene Salsiccia</a:t>
            </a:r>
          </a:p>
        </p:txBody>
      </p:sp>
      <p:sp>
        <p:nvSpPr>
          <p:cNvPr id="388" name="Textfeld 387">
            <a:extLst>
              <a:ext uri="{FF2B5EF4-FFF2-40B4-BE49-F238E27FC236}">
                <a16:creationId xmlns:a16="http://schemas.microsoft.com/office/drawing/2014/main" id="{018C8BE2-C44F-FDC4-E478-96223DC012DC}"/>
              </a:ext>
            </a:extLst>
          </p:cNvPr>
          <p:cNvSpPr txBox="1"/>
          <p:nvPr/>
        </p:nvSpPr>
        <p:spPr>
          <a:xfrm>
            <a:off x="3068032" y="3268747"/>
            <a:ext cx="713478" cy="334313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Kibbelinge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auf Kartoffelsalat und Remouladensauce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89" name="Textfeld 388">
            <a:extLst>
              <a:ext uri="{FF2B5EF4-FFF2-40B4-BE49-F238E27FC236}">
                <a16:creationId xmlns:a16="http://schemas.microsoft.com/office/drawing/2014/main" id="{E35D570C-C361-6092-24CE-B186DCCD1D6A}"/>
              </a:ext>
            </a:extLst>
          </p:cNvPr>
          <p:cNvSpPr txBox="1"/>
          <p:nvPr/>
        </p:nvSpPr>
        <p:spPr>
          <a:xfrm>
            <a:off x="3068032" y="360446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Bärlauch -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Agnolotti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90" name="Textfeld 389">
            <a:extLst>
              <a:ext uri="{FF2B5EF4-FFF2-40B4-BE49-F238E27FC236}">
                <a16:creationId xmlns:a16="http://schemas.microsoft.com/office/drawing/2014/main" id="{35DF5F7A-15A1-40A8-3E2F-9CABC4464B67}"/>
              </a:ext>
            </a:extLst>
          </p:cNvPr>
          <p:cNvSpPr txBox="1"/>
          <p:nvPr/>
        </p:nvSpPr>
        <p:spPr>
          <a:xfrm>
            <a:off x="3068032" y="395220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Gebackene Churros</a:t>
            </a:r>
            <a:endParaRPr lang="de-DE" sz="5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91" name="Textfeld 390">
            <a:extLst>
              <a:ext uri="{FF2B5EF4-FFF2-40B4-BE49-F238E27FC236}">
                <a16:creationId xmlns:a16="http://schemas.microsoft.com/office/drawing/2014/main" id="{4A8E6541-1267-B806-2C39-123B1424BD4D}"/>
              </a:ext>
            </a:extLst>
          </p:cNvPr>
          <p:cNvSpPr txBox="1"/>
          <p:nvPr/>
        </p:nvSpPr>
        <p:spPr>
          <a:xfrm>
            <a:off x="3068032" y="4260734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Exotic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Terrine </a:t>
            </a:r>
          </a:p>
        </p:txBody>
      </p:sp>
      <p:sp>
        <p:nvSpPr>
          <p:cNvPr id="392" name="Textfeld 391">
            <a:hlinkClick r:id="rId6"/>
            <a:extLst>
              <a:ext uri="{FF2B5EF4-FFF2-40B4-BE49-F238E27FC236}">
                <a16:creationId xmlns:a16="http://schemas.microsoft.com/office/drawing/2014/main" id="{D8CF254A-06B3-CB22-BB9C-1FAA07083984}"/>
              </a:ext>
            </a:extLst>
          </p:cNvPr>
          <p:cNvSpPr txBox="1"/>
          <p:nvPr/>
        </p:nvSpPr>
        <p:spPr>
          <a:xfrm>
            <a:off x="3068032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rgbClr val="667F61"/>
                </a:solidFill>
                <a:latin typeface="Transgourmet" panose="020B0504050202020203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Komplettes Buffet</a:t>
            </a:r>
            <a:endParaRPr lang="de-DE" sz="700" b="1" dirty="0">
              <a:solidFill>
                <a:srgbClr val="667F61"/>
              </a:solidFill>
              <a:latin typeface="Transgourmet" panose="020B0504050202020203" pitchFamily="34" charset="77"/>
            </a:endParaRPr>
          </a:p>
        </p:txBody>
      </p:sp>
      <p:sp>
        <p:nvSpPr>
          <p:cNvPr id="393" name="Textfeld 392">
            <a:extLst>
              <a:ext uri="{FF2B5EF4-FFF2-40B4-BE49-F238E27FC236}">
                <a16:creationId xmlns:a16="http://schemas.microsoft.com/office/drawing/2014/main" id="{D130B62A-1822-F5E9-AE94-B7C20364CC64}"/>
              </a:ext>
            </a:extLst>
          </p:cNvPr>
          <p:cNvSpPr txBox="1"/>
          <p:nvPr/>
        </p:nvSpPr>
        <p:spPr>
          <a:xfrm>
            <a:off x="3819826" y="232905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Rote Beete Falafel</a:t>
            </a:r>
          </a:p>
        </p:txBody>
      </p:sp>
      <p:sp>
        <p:nvSpPr>
          <p:cNvPr id="394" name="Textfeld 393">
            <a:extLst>
              <a:ext uri="{FF2B5EF4-FFF2-40B4-BE49-F238E27FC236}">
                <a16:creationId xmlns:a16="http://schemas.microsoft.com/office/drawing/2014/main" id="{516DC400-07E7-AE1E-24CA-7A0D725897D8}"/>
              </a:ext>
            </a:extLst>
          </p:cNvPr>
          <p:cNvSpPr txBox="1"/>
          <p:nvPr/>
        </p:nvSpPr>
        <p:spPr>
          <a:xfrm>
            <a:off x="3819826" y="2650049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Burrata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Rucola &amp; </a:t>
            </a:r>
            <a:r>
              <a:rPr lang="de-DE" sz="5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Cassisfeige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95" name="Textfeld 394">
            <a:extLst>
              <a:ext uri="{FF2B5EF4-FFF2-40B4-BE49-F238E27FC236}">
                <a16:creationId xmlns:a16="http://schemas.microsoft.com/office/drawing/2014/main" id="{A8FF46DD-D461-0119-496D-FA4FC7A91C50}"/>
              </a:ext>
            </a:extLst>
          </p:cNvPr>
          <p:cNvSpPr txBox="1"/>
          <p:nvPr/>
        </p:nvSpPr>
        <p:spPr>
          <a:xfrm>
            <a:off x="3819826" y="298329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Pulpo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Tentakel</a:t>
            </a:r>
          </a:p>
        </p:txBody>
      </p:sp>
      <p:sp>
        <p:nvSpPr>
          <p:cNvPr id="396" name="Textfeld 395">
            <a:extLst>
              <a:ext uri="{FF2B5EF4-FFF2-40B4-BE49-F238E27FC236}">
                <a16:creationId xmlns:a16="http://schemas.microsoft.com/office/drawing/2014/main" id="{23460824-C192-658C-F68A-55F5E4F3A7F6}"/>
              </a:ext>
            </a:extLst>
          </p:cNvPr>
          <p:cNvSpPr txBox="1"/>
          <p:nvPr/>
        </p:nvSpPr>
        <p:spPr>
          <a:xfrm>
            <a:off x="3819826" y="3307218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Cordon Bleu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vom Schwein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97" name="Textfeld 396">
            <a:extLst>
              <a:ext uri="{FF2B5EF4-FFF2-40B4-BE49-F238E27FC236}">
                <a16:creationId xmlns:a16="http://schemas.microsoft.com/office/drawing/2014/main" id="{8DB516E9-D351-6EB4-7248-B9EBDF9BB09E}"/>
              </a:ext>
            </a:extLst>
          </p:cNvPr>
          <p:cNvSpPr txBox="1"/>
          <p:nvPr/>
        </p:nvSpPr>
        <p:spPr>
          <a:xfrm>
            <a:off x="3819826" y="3619850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Rosa gebratener 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Kalbstafelspitz</a:t>
            </a:r>
          </a:p>
        </p:txBody>
      </p:sp>
      <p:sp>
        <p:nvSpPr>
          <p:cNvPr id="398" name="Textfeld 397">
            <a:extLst>
              <a:ext uri="{FF2B5EF4-FFF2-40B4-BE49-F238E27FC236}">
                <a16:creationId xmlns:a16="http://schemas.microsoft.com/office/drawing/2014/main" id="{E95942BD-65B0-9139-AE41-E31E0EFA0C58}"/>
              </a:ext>
            </a:extLst>
          </p:cNvPr>
          <p:cNvSpPr txBox="1"/>
          <p:nvPr/>
        </p:nvSpPr>
        <p:spPr>
          <a:xfrm>
            <a:off x="3819826" y="395220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Mousse au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Chocolate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399" name="Textfeld 398">
            <a:extLst>
              <a:ext uri="{FF2B5EF4-FFF2-40B4-BE49-F238E27FC236}">
                <a16:creationId xmlns:a16="http://schemas.microsoft.com/office/drawing/2014/main" id="{7F17BB01-5100-723C-ACCB-2293724FB297}"/>
              </a:ext>
            </a:extLst>
          </p:cNvPr>
          <p:cNvSpPr txBox="1"/>
          <p:nvPr/>
        </p:nvSpPr>
        <p:spPr>
          <a:xfrm>
            <a:off x="3819826" y="4260733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Cheesecake </a:t>
            </a:r>
          </a:p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San Sebastian</a:t>
            </a:r>
          </a:p>
        </p:txBody>
      </p:sp>
      <p:sp>
        <p:nvSpPr>
          <p:cNvPr id="400" name="Textfeld 399">
            <a:hlinkClick r:id="rId7"/>
            <a:extLst>
              <a:ext uri="{FF2B5EF4-FFF2-40B4-BE49-F238E27FC236}">
                <a16:creationId xmlns:a16="http://schemas.microsoft.com/office/drawing/2014/main" id="{74C2B2F5-CBD5-6714-BC1D-E31B364B760B}"/>
              </a:ext>
            </a:extLst>
          </p:cNvPr>
          <p:cNvSpPr txBox="1"/>
          <p:nvPr/>
        </p:nvSpPr>
        <p:spPr>
          <a:xfrm>
            <a:off x="3819826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rgbClr val="667F61"/>
                </a:solidFill>
                <a:latin typeface="Transgourmet" panose="020B0504050202020203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Komplettes Buffet</a:t>
            </a:r>
            <a:endParaRPr lang="de-DE" sz="700" b="1" dirty="0">
              <a:solidFill>
                <a:srgbClr val="667F61"/>
              </a:solidFill>
              <a:latin typeface="Transgourmet" panose="020B0504050202020203" pitchFamily="34" charset="77"/>
            </a:endParaRPr>
          </a:p>
        </p:txBody>
      </p:sp>
      <p:sp>
        <p:nvSpPr>
          <p:cNvPr id="401" name="Textfeld 400">
            <a:extLst>
              <a:ext uri="{FF2B5EF4-FFF2-40B4-BE49-F238E27FC236}">
                <a16:creationId xmlns:a16="http://schemas.microsoft.com/office/drawing/2014/main" id="{D718CF0D-67D4-843A-5E91-536DB85A4611}"/>
              </a:ext>
            </a:extLst>
          </p:cNvPr>
          <p:cNvSpPr txBox="1"/>
          <p:nvPr/>
        </p:nvSpPr>
        <p:spPr>
          <a:xfrm>
            <a:off x="4572000" y="2305970"/>
            <a:ext cx="713478" cy="334313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Cauli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Wings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auf Tomaten-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Avocado Salsa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02" name="Textfeld 401">
            <a:extLst>
              <a:ext uri="{FF2B5EF4-FFF2-40B4-BE49-F238E27FC236}">
                <a16:creationId xmlns:a16="http://schemas.microsoft.com/office/drawing/2014/main" id="{41A99072-4475-FDA0-59C5-A7E5220BFF95}"/>
              </a:ext>
            </a:extLst>
          </p:cNvPr>
          <p:cNvSpPr txBox="1"/>
          <p:nvPr/>
        </p:nvSpPr>
        <p:spPr>
          <a:xfrm>
            <a:off x="4572000" y="2620674"/>
            <a:ext cx="713478" cy="334313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Pinsa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Tomate und Ziegenkäse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03" name="Textfeld 402">
            <a:extLst>
              <a:ext uri="{FF2B5EF4-FFF2-40B4-BE49-F238E27FC236}">
                <a16:creationId xmlns:a16="http://schemas.microsoft.com/office/drawing/2014/main" id="{C90B7F4E-7441-33B5-29A7-8B1769124631}"/>
              </a:ext>
            </a:extLst>
          </p:cNvPr>
          <p:cNvSpPr txBox="1"/>
          <p:nvPr/>
        </p:nvSpPr>
        <p:spPr>
          <a:xfrm>
            <a:off x="4572000" y="2998687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BBQ Beef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Ribs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Pommes </a:t>
            </a:r>
            <a:r>
              <a:rPr lang="de-DE" sz="5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Frittes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04" name="Textfeld 403">
            <a:extLst>
              <a:ext uri="{FF2B5EF4-FFF2-40B4-BE49-F238E27FC236}">
                <a16:creationId xmlns:a16="http://schemas.microsoft.com/office/drawing/2014/main" id="{2C7A9A94-0011-3B9F-F87A-A518863AEECE}"/>
              </a:ext>
            </a:extLst>
          </p:cNvPr>
          <p:cNvSpPr txBox="1"/>
          <p:nvPr/>
        </p:nvSpPr>
        <p:spPr>
          <a:xfrm>
            <a:off x="4572000" y="3307218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Spare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Ribs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BBQ Bacon Sauce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05" name="Textfeld 404">
            <a:extLst>
              <a:ext uri="{FF2B5EF4-FFF2-40B4-BE49-F238E27FC236}">
                <a16:creationId xmlns:a16="http://schemas.microsoft.com/office/drawing/2014/main" id="{C3512BCD-567D-7B0D-997E-CC06C96433F3}"/>
              </a:ext>
            </a:extLst>
          </p:cNvPr>
          <p:cNvSpPr txBox="1"/>
          <p:nvPr/>
        </p:nvSpPr>
        <p:spPr>
          <a:xfrm>
            <a:off x="4572000" y="3619851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Kalbs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Ribs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Mango </a:t>
            </a:r>
            <a:r>
              <a:rPr lang="de-DE" sz="5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Habanero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 Salsa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06" name="Textfeld 405">
            <a:extLst>
              <a:ext uri="{FF2B5EF4-FFF2-40B4-BE49-F238E27FC236}">
                <a16:creationId xmlns:a16="http://schemas.microsoft.com/office/drawing/2014/main" id="{96375830-764B-35C0-B754-AF796AC87850}"/>
              </a:ext>
            </a:extLst>
          </p:cNvPr>
          <p:cNvSpPr txBox="1"/>
          <p:nvPr/>
        </p:nvSpPr>
        <p:spPr>
          <a:xfrm>
            <a:off x="4572000" y="395220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Tiramisu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Savoiardi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07" name="Textfeld 406">
            <a:extLst>
              <a:ext uri="{FF2B5EF4-FFF2-40B4-BE49-F238E27FC236}">
                <a16:creationId xmlns:a16="http://schemas.microsoft.com/office/drawing/2014/main" id="{D98E8DE8-D638-345A-7027-C8D4642A30D8}"/>
              </a:ext>
            </a:extLst>
          </p:cNvPr>
          <p:cNvSpPr txBox="1"/>
          <p:nvPr/>
        </p:nvSpPr>
        <p:spPr>
          <a:xfrm>
            <a:off x="4572000" y="4260734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Mango Lassi Cake</a:t>
            </a:r>
          </a:p>
        </p:txBody>
      </p:sp>
      <p:sp>
        <p:nvSpPr>
          <p:cNvPr id="408" name="Textfeld 407">
            <a:hlinkClick r:id="rId8"/>
            <a:extLst>
              <a:ext uri="{FF2B5EF4-FFF2-40B4-BE49-F238E27FC236}">
                <a16:creationId xmlns:a16="http://schemas.microsoft.com/office/drawing/2014/main" id="{E2EC1B3E-BE6E-A57E-886A-CFE572DED50C}"/>
              </a:ext>
            </a:extLst>
          </p:cNvPr>
          <p:cNvSpPr txBox="1"/>
          <p:nvPr/>
        </p:nvSpPr>
        <p:spPr>
          <a:xfrm>
            <a:off x="4572000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rgbClr val="667F61"/>
                </a:solidFill>
                <a:latin typeface="Transgourmet" panose="020B0504050202020203" pitchFamily="34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Komplettes Buffet</a:t>
            </a:r>
            <a:endParaRPr lang="de-DE" sz="700" b="1" dirty="0">
              <a:solidFill>
                <a:srgbClr val="667F61"/>
              </a:solidFill>
              <a:latin typeface="Transgourmet" panose="020B0504050202020203" pitchFamily="34" charset="77"/>
            </a:endParaRPr>
          </a:p>
        </p:txBody>
      </p:sp>
      <p:sp>
        <p:nvSpPr>
          <p:cNvPr id="409" name="Textfeld 408">
            <a:extLst>
              <a:ext uri="{FF2B5EF4-FFF2-40B4-BE49-F238E27FC236}">
                <a16:creationId xmlns:a16="http://schemas.microsoft.com/office/drawing/2014/main" id="{D33FE838-C28B-7DED-DFE9-E6C1BD455548}"/>
              </a:ext>
            </a:extLst>
          </p:cNvPr>
          <p:cNvSpPr txBox="1"/>
          <p:nvPr/>
        </p:nvSpPr>
        <p:spPr>
          <a:xfrm>
            <a:off x="5331994" y="2305970"/>
            <a:ext cx="713478" cy="334313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Burrata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auf Nudelsalat „Caprese“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10" name="Textfeld 409">
            <a:extLst>
              <a:ext uri="{FF2B5EF4-FFF2-40B4-BE49-F238E27FC236}">
                <a16:creationId xmlns:a16="http://schemas.microsoft.com/office/drawing/2014/main" id="{6F042434-2666-8525-AC50-8D10E86D54BD}"/>
              </a:ext>
            </a:extLst>
          </p:cNvPr>
          <p:cNvSpPr txBox="1"/>
          <p:nvPr/>
        </p:nvSpPr>
        <p:spPr>
          <a:xfrm>
            <a:off x="5319694" y="2650947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Asia Slider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Chicken Gemüse Curry 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11" name="Textfeld 410">
            <a:extLst>
              <a:ext uri="{FF2B5EF4-FFF2-40B4-BE49-F238E27FC236}">
                <a16:creationId xmlns:a16="http://schemas.microsoft.com/office/drawing/2014/main" id="{5CC366E5-6427-E7E0-B8E0-70E9CC48F400}"/>
              </a:ext>
            </a:extLst>
          </p:cNvPr>
          <p:cNvSpPr txBox="1"/>
          <p:nvPr/>
        </p:nvSpPr>
        <p:spPr>
          <a:xfrm>
            <a:off x="5319694" y="297509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Mais-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poulardenbrust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12" name="Textfeld 411">
            <a:extLst>
              <a:ext uri="{FF2B5EF4-FFF2-40B4-BE49-F238E27FC236}">
                <a16:creationId xmlns:a16="http://schemas.microsoft.com/office/drawing/2014/main" id="{C434C839-FACE-27E8-7435-22AB377EFF58}"/>
              </a:ext>
            </a:extLst>
          </p:cNvPr>
          <p:cNvSpPr txBox="1"/>
          <p:nvPr/>
        </p:nvSpPr>
        <p:spPr>
          <a:xfrm>
            <a:off x="5331994" y="3314913"/>
            <a:ext cx="713478" cy="24198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Gua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Bao Burger </a:t>
            </a:r>
            <a:r>
              <a:rPr lang="de-DE" sz="400" b="1" dirty="0">
                <a:solidFill>
                  <a:schemeClr val="bg1"/>
                </a:solidFill>
                <a:latin typeface="Transgourmet" panose="020B0504050202020203" pitchFamily="34" charset="77"/>
              </a:rPr>
              <a:t>"Schweinebauchbrötchen"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13" name="Textfeld 412">
            <a:extLst>
              <a:ext uri="{FF2B5EF4-FFF2-40B4-BE49-F238E27FC236}">
                <a16:creationId xmlns:a16="http://schemas.microsoft.com/office/drawing/2014/main" id="{EF1C2EC8-0C5F-075A-AE43-5273867EA9B6}"/>
              </a:ext>
            </a:extLst>
          </p:cNvPr>
          <p:cNvSpPr txBox="1"/>
          <p:nvPr/>
        </p:nvSpPr>
        <p:spPr>
          <a:xfrm>
            <a:off x="5331994" y="360446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Gegrillte Garnelen</a:t>
            </a:r>
          </a:p>
        </p:txBody>
      </p:sp>
      <p:sp>
        <p:nvSpPr>
          <p:cNvPr id="414" name="Textfeld 413">
            <a:extLst>
              <a:ext uri="{FF2B5EF4-FFF2-40B4-BE49-F238E27FC236}">
                <a16:creationId xmlns:a16="http://schemas.microsoft.com/office/drawing/2014/main" id="{30B2601F-C4B3-91C4-26EC-4FA146465345}"/>
              </a:ext>
            </a:extLst>
          </p:cNvPr>
          <p:cNvSpPr txBox="1"/>
          <p:nvPr/>
        </p:nvSpPr>
        <p:spPr>
          <a:xfrm>
            <a:off x="5331994" y="395220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gebackene Reisbällchen</a:t>
            </a:r>
          </a:p>
        </p:txBody>
      </p:sp>
      <p:sp>
        <p:nvSpPr>
          <p:cNvPr id="415" name="Textfeld 414">
            <a:extLst>
              <a:ext uri="{FF2B5EF4-FFF2-40B4-BE49-F238E27FC236}">
                <a16:creationId xmlns:a16="http://schemas.microsoft.com/office/drawing/2014/main" id="{F39C0B2C-671B-3350-EE9B-C1FA77999910}"/>
              </a:ext>
            </a:extLst>
          </p:cNvPr>
          <p:cNvSpPr txBox="1"/>
          <p:nvPr/>
        </p:nvSpPr>
        <p:spPr>
          <a:xfrm>
            <a:off x="5331994" y="4260734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Vanille </a:t>
            </a:r>
          </a:p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Creme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Brûlee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</a:p>
        </p:txBody>
      </p:sp>
      <p:sp>
        <p:nvSpPr>
          <p:cNvPr id="416" name="Textfeld 415">
            <a:hlinkClick r:id="rId9"/>
            <a:extLst>
              <a:ext uri="{FF2B5EF4-FFF2-40B4-BE49-F238E27FC236}">
                <a16:creationId xmlns:a16="http://schemas.microsoft.com/office/drawing/2014/main" id="{C2445CB2-5050-06E7-B0B6-071384CCD79F}"/>
              </a:ext>
            </a:extLst>
          </p:cNvPr>
          <p:cNvSpPr txBox="1"/>
          <p:nvPr/>
        </p:nvSpPr>
        <p:spPr>
          <a:xfrm>
            <a:off x="5331994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rgbClr val="667F61"/>
                </a:solidFill>
                <a:latin typeface="Transgourmet" panose="020B0504050202020203" pitchFamily="34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Komplettes Buffet</a:t>
            </a:r>
            <a:endParaRPr lang="de-DE" sz="700" b="1" dirty="0">
              <a:solidFill>
                <a:srgbClr val="667F61"/>
              </a:solidFill>
              <a:latin typeface="Transgourmet" panose="020B0504050202020203" pitchFamily="34" charset="77"/>
            </a:endParaRPr>
          </a:p>
        </p:txBody>
      </p:sp>
      <p:sp>
        <p:nvSpPr>
          <p:cNvPr id="417" name="Textfeld 416">
            <a:extLst>
              <a:ext uri="{FF2B5EF4-FFF2-40B4-BE49-F238E27FC236}">
                <a16:creationId xmlns:a16="http://schemas.microsoft.com/office/drawing/2014/main" id="{380EBE71-854F-B294-8376-A7544E8DC26C}"/>
              </a:ext>
            </a:extLst>
          </p:cNvPr>
          <p:cNvSpPr txBox="1"/>
          <p:nvPr/>
        </p:nvSpPr>
        <p:spPr>
          <a:xfrm>
            <a:off x="6063668" y="232905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Gebackene Champignon </a:t>
            </a:r>
          </a:p>
        </p:txBody>
      </p:sp>
      <p:sp>
        <p:nvSpPr>
          <p:cNvPr id="418" name="Textfeld 417">
            <a:extLst>
              <a:ext uri="{FF2B5EF4-FFF2-40B4-BE49-F238E27FC236}">
                <a16:creationId xmlns:a16="http://schemas.microsoft.com/office/drawing/2014/main" id="{C1470F24-BB15-A0E5-77A1-616CC622E10F}"/>
              </a:ext>
            </a:extLst>
          </p:cNvPr>
          <p:cNvSpPr txBox="1"/>
          <p:nvPr/>
        </p:nvSpPr>
        <p:spPr>
          <a:xfrm>
            <a:off x="6055463" y="2666841"/>
            <a:ext cx="713478" cy="24198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Backhendl </a:t>
            </a:r>
            <a:r>
              <a:rPr lang="de-DE" sz="400" b="1" dirty="0">
                <a:solidFill>
                  <a:schemeClr val="bg1"/>
                </a:solidFill>
                <a:latin typeface="Transgourmet" panose="020B0504050202020203" pitchFamily="34" charset="77"/>
              </a:rPr>
              <a:t>bayrischer Kartoffelsalat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19" name="Textfeld 418">
            <a:extLst>
              <a:ext uri="{FF2B5EF4-FFF2-40B4-BE49-F238E27FC236}">
                <a16:creationId xmlns:a16="http://schemas.microsoft.com/office/drawing/2014/main" id="{D1CF2279-63FC-5C94-8E34-4AE29C40FD02}"/>
              </a:ext>
            </a:extLst>
          </p:cNvPr>
          <p:cNvSpPr txBox="1"/>
          <p:nvPr/>
        </p:nvSpPr>
        <p:spPr>
          <a:xfrm>
            <a:off x="6059568" y="2998687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Holzfällerbrot 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"Schwarzwälder Art"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20" name="Textfeld 419">
            <a:extLst>
              <a:ext uri="{FF2B5EF4-FFF2-40B4-BE49-F238E27FC236}">
                <a16:creationId xmlns:a16="http://schemas.microsoft.com/office/drawing/2014/main" id="{8D5627EF-6A97-FB65-AD9F-E24D6DB4252D}"/>
              </a:ext>
            </a:extLst>
          </p:cNvPr>
          <p:cNvSpPr txBox="1"/>
          <p:nvPr/>
        </p:nvSpPr>
        <p:spPr>
          <a:xfrm>
            <a:off x="6059568" y="3291830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Knusprige Schweinehaxe</a:t>
            </a:r>
          </a:p>
        </p:txBody>
      </p:sp>
      <p:sp>
        <p:nvSpPr>
          <p:cNvPr id="421" name="Textfeld 420">
            <a:extLst>
              <a:ext uri="{FF2B5EF4-FFF2-40B4-BE49-F238E27FC236}">
                <a16:creationId xmlns:a16="http://schemas.microsoft.com/office/drawing/2014/main" id="{301BAEF5-79CF-8A9B-10D8-5296CDBCCB50}"/>
              </a:ext>
            </a:extLst>
          </p:cNvPr>
          <p:cNvSpPr txBox="1"/>
          <p:nvPr/>
        </p:nvSpPr>
        <p:spPr>
          <a:xfrm>
            <a:off x="6059568" y="360446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Linsen-</a:t>
            </a:r>
          </a:p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Lasagne</a:t>
            </a:r>
          </a:p>
        </p:txBody>
      </p:sp>
      <p:sp>
        <p:nvSpPr>
          <p:cNvPr id="422" name="Textfeld 421">
            <a:extLst>
              <a:ext uri="{FF2B5EF4-FFF2-40B4-BE49-F238E27FC236}">
                <a16:creationId xmlns:a16="http://schemas.microsoft.com/office/drawing/2014/main" id="{71DCA7E3-E458-43A4-E465-DBF06DEDBE96}"/>
              </a:ext>
            </a:extLst>
          </p:cNvPr>
          <p:cNvSpPr txBox="1"/>
          <p:nvPr/>
        </p:nvSpPr>
        <p:spPr>
          <a:xfrm>
            <a:off x="6059568" y="3967591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Cheesecake </a:t>
            </a:r>
            <a:r>
              <a:rPr lang="de-DE" sz="5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Sauerkirsch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-Kompott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23" name="Textfeld 422">
            <a:extLst>
              <a:ext uri="{FF2B5EF4-FFF2-40B4-BE49-F238E27FC236}">
                <a16:creationId xmlns:a16="http://schemas.microsoft.com/office/drawing/2014/main" id="{35823EAE-3B68-37FE-0503-0DBF3B39E516}"/>
              </a:ext>
            </a:extLst>
          </p:cNvPr>
          <p:cNvSpPr txBox="1"/>
          <p:nvPr/>
        </p:nvSpPr>
        <p:spPr>
          <a:xfrm>
            <a:off x="6059568" y="4260734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Haselnuss-Mandel Schnitte</a:t>
            </a:r>
          </a:p>
        </p:txBody>
      </p:sp>
      <p:sp>
        <p:nvSpPr>
          <p:cNvPr id="424" name="Textfeld 423">
            <a:hlinkClick r:id="rId10"/>
            <a:extLst>
              <a:ext uri="{FF2B5EF4-FFF2-40B4-BE49-F238E27FC236}">
                <a16:creationId xmlns:a16="http://schemas.microsoft.com/office/drawing/2014/main" id="{4356045C-DDD8-F020-F5A8-AB7B9A90D49F}"/>
              </a:ext>
            </a:extLst>
          </p:cNvPr>
          <p:cNvSpPr txBox="1"/>
          <p:nvPr/>
        </p:nvSpPr>
        <p:spPr>
          <a:xfrm>
            <a:off x="6084168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rgbClr val="667F61"/>
                </a:solidFill>
                <a:latin typeface="Transgourmet" panose="020B0504050202020203" pitchFamily="34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Komplettes Buffet</a:t>
            </a:r>
            <a:endParaRPr lang="de-DE" sz="700" b="1" dirty="0">
              <a:solidFill>
                <a:srgbClr val="667F61"/>
              </a:solidFill>
              <a:latin typeface="Transgourmet" panose="020B0504050202020203" pitchFamily="34" charset="77"/>
            </a:endParaRPr>
          </a:p>
        </p:txBody>
      </p:sp>
      <p:sp>
        <p:nvSpPr>
          <p:cNvPr id="425" name="Textfeld 424">
            <a:extLst>
              <a:ext uri="{FF2B5EF4-FFF2-40B4-BE49-F238E27FC236}">
                <a16:creationId xmlns:a16="http://schemas.microsoft.com/office/drawing/2014/main" id="{4D697BF8-22DB-A4FF-6953-A4F72C5DFA88}"/>
              </a:ext>
            </a:extLst>
          </p:cNvPr>
          <p:cNvSpPr txBox="1"/>
          <p:nvPr/>
        </p:nvSpPr>
        <p:spPr>
          <a:xfrm>
            <a:off x="6796755" y="2329053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Kürbiscreme-suppe</a:t>
            </a:r>
          </a:p>
        </p:txBody>
      </p:sp>
      <p:sp>
        <p:nvSpPr>
          <p:cNvPr id="426" name="Textfeld 425">
            <a:extLst>
              <a:ext uri="{FF2B5EF4-FFF2-40B4-BE49-F238E27FC236}">
                <a16:creationId xmlns:a16="http://schemas.microsoft.com/office/drawing/2014/main" id="{C8DE71C3-A16E-4A75-D3A7-1AA7B58974B8}"/>
              </a:ext>
            </a:extLst>
          </p:cNvPr>
          <p:cNvSpPr txBox="1"/>
          <p:nvPr/>
        </p:nvSpPr>
        <p:spPr>
          <a:xfrm>
            <a:off x="6806641" y="2628929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Rosa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Kalbstafelspitz</a:t>
            </a:r>
          </a:p>
        </p:txBody>
      </p:sp>
      <p:sp>
        <p:nvSpPr>
          <p:cNvPr id="427" name="Textfeld 426">
            <a:extLst>
              <a:ext uri="{FF2B5EF4-FFF2-40B4-BE49-F238E27FC236}">
                <a16:creationId xmlns:a16="http://schemas.microsoft.com/office/drawing/2014/main" id="{B8B5C278-14C7-3B4C-CDF8-5858BAA809F9}"/>
              </a:ext>
            </a:extLst>
          </p:cNvPr>
          <p:cNvSpPr txBox="1"/>
          <p:nvPr/>
        </p:nvSpPr>
        <p:spPr>
          <a:xfrm>
            <a:off x="6811584" y="297341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600" b="1" dirty="0">
                <a:solidFill>
                  <a:schemeClr val="bg1"/>
                </a:solidFill>
                <a:latin typeface="Transgourmet" panose="020B0504050202020203" pitchFamily="34" charset="77"/>
              </a:rPr>
              <a:t>geschmorte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Rinderbäckchen</a:t>
            </a:r>
          </a:p>
        </p:txBody>
      </p:sp>
      <p:sp>
        <p:nvSpPr>
          <p:cNvPr id="428" name="Textfeld 427">
            <a:extLst>
              <a:ext uri="{FF2B5EF4-FFF2-40B4-BE49-F238E27FC236}">
                <a16:creationId xmlns:a16="http://schemas.microsoft.com/office/drawing/2014/main" id="{CB3B7836-5C4C-6320-4B8B-4B2A3B16DA08}"/>
              </a:ext>
            </a:extLst>
          </p:cNvPr>
          <p:cNvSpPr txBox="1"/>
          <p:nvPr/>
        </p:nvSpPr>
        <p:spPr>
          <a:xfrm>
            <a:off x="6796755" y="3307218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Entenkeule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eigener Jus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29" name="Textfeld 428">
            <a:extLst>
              <a:ext uri="{FF2B5EF4-FFF2-40B4-BE49-F238E27FC236}">
                <a16:creationId xmlns:a16="http://schemas.microsoft.com/office/drawing/2014/main" id="{F2FC436B-30F8-C0A9-03B9-8E64C02139B8}"/>
              </a:ext>
            </a:extLst>
          </p:cNvPr>
          <p:cNvSpPr txBox="1"/>
          <p:nvPr/>
        </p:nvSpPr>
        <p:spPr>
          <a:xfrm>
            <a:off x="6796755" y="360446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Roulade vom Hähnchen</a:t>
            </a:r>
          </a:p>
        </p:txBody>
      </p:sp>
      <p:sp>
        <p:nvSpPr>
          <p:cNvPr id="430" name="Textfeld 429">
            <a:extLst>
              <a:ext uri="{FF2B5EF4-FFF2-40B4-BE49-F238E27FC236}">
                <a16:creationId xmlns:a16="http://schemas.microsoft.com/office/drawing/2014/main" id="{7CD60F6A-B9BB-F007-286E-69170A615C5F}"/>
              </a:ext>
            </a:extLst>
          </p:cNvPr>
          <p:cNvSpPr txBox="1"/>
          <p:nvPr/>
        </p:nvSpPr>
        <p:spPr>
          <a:xfrm>
            <a:off x="6796755" y="395220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Nuss-Apfel Tarte</a:t>
            </a:r>
          </a:p>
        </p:txBody>
      </p:sp>
      <p:sp>
        <p:nvSpPr>
          <p:cNvPr id="431" name="Textfeld 430">
            <a:extLst>
              <a:ext uri="{FF2B5EF4-FFF2-40B4-BE49-F238E27FC236}">
                <a16:creationId xmlns:a16="http://schemas.microsoft.com/office/drawing/2014/main" id="{FBD8385E-7B89-1C97-D565-057C828C5267}"/>
              </a:ext>
            </a:extLst>
          </p:cNvPr>
          <p:cNvSpPr txBox="1"/>
          <p:nvPr/>
        </p:nvSpPr>
        <p:spPr>
          <a:xfrm>
            <a:off x="6796755" y="4237651"/>
            <a:ext cx="713478" cy="334313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Cremiger Brie 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Pflaumen-Preiselbeer Chutney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32" name="Textfeld 431">
            <a:hlinkClick r:id="rId11"/>
            <a:extLst>
              <a:ext uri="{FF2B5EF4-FFF2-40B4-BE49-F238E27FC236}">
                <a16:creationId xmlns:a16="http://schemas.microsoft.com/office/drawing/2014/main" id="{A458A66B-C4B6-9224-D7A6-BA99E4F9A164}"/>
              </a:ext>
            </a:extLst>
          </p:cNvPr>
          <p:cNvSpPr txBox="1"/>
          <p:nvPr/>
        </p:nvSpPr>
        <p:spPr>
          <a:xfrm>
            <a:off x="6796755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rgbClr val="667F61"/>
                </a:solidFill>
                <a:latin typeface="Transgourmet" panose="020B0504050202020203" pitchFamily="34" charset="77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Komplettes Buffet</a:t>
            </a:r>
            <a:endParaRPr lang="de-DE" sz="700" b="1" dirty="0">
              <a:solidFill>
                <a:srgbClr val="667F61"/>
              </a:solidFill>
              <a:latin typeface="Transgourmet" panose="020B0504050202020203" pitchFamily="34" charset="77"/>
            </a:endParaRPr>
          </a:p>
        </p:txBody>
      </p:sp>
      <p:sp>
        <p:nvSpPr>
          <p:cNvPr id="433" name="Textfeld 432">
            <a:extLst>
              <a:ext uri="{FF2B5EF4-FFF2-40B4-BE49-F238E27FC236}">
                <a16:creationId xmlns:a16="http://schemas.microsoft.com/office/drawing/2014/main" id="{FB6E6C30-3FD8-86A7-5F6E-CA9F2B0D662A}"/>
              </a:ext>
            </a:extLst>
          </p:cNvPr>
          <p:cNvSpPr txBox="1"/>
          <p:nvPr/>
        </p:nvSpPr>
        <p:spPr>
          <a:xfrm>
            <a:off x="7548929" y="2329053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Deftiger Erbseneintopf</a:t>
            </a:r>
          </a:p>
        </p:txBody>
      </p:sp>
      <p:sp>
        <p:nvSpPr>
          <p:cNvPr id="434" name="Textfeld 433">
            <a:extLst>
              <a:ext uri="{FF2B5EF4-FFF2-40B4-BE49-F238E27FC236}">
                <a16:creationId xmlns:a16="http://schemas.microsoft.com/office/drawing/2014/main" id="{DC2898CB-63C9-80D0-EAAC-BBFD774FE604}"/>
              </a:ext>
            </a:extLst>
          </p:cNvPr>
          <p:cNvSpPr txBox="1"/>
          <p:nvPr/>
        </p:nvSpPr>
        <p:spPr>
          <a:xfrm>
            <a:off x="7548929" y="264375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Filoteig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-Häppchen</a:t>
            </a:r>
          </a:p>
        </p:txBody>
      </p:sp>
      <p:sp>
        <p:nvSpPr>
          <p:cNvPr id="435" name="Textfeld 434">
            <a:extLst>
              <a:ext uri="{FF2B5EF4-FFF2-40B4-BE49-F238E27FC236}">
                <a16:creationId xmlns:a16="http://schemas.microsoft.com/office/drawing/2014/main" id="{B9FFE6B5-BF94-38DE-FD82-F17EBE248FBB}"/>
              </a:ext>
            </a:extLst>
          </p:cNvPr>
          <p:cNvSpPr txBox="1"/>
          <p:nvPr/>
        </p:nvSpPr>
        <p:spPr>
          <a:xfrm>
            <a:off x="7548929" y="298329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Geschmorte Entenkeule</a:t>
            </a:r>
          </a:p>
        </p:txBody>
      </p:sp>
      <p:sp>
        <p:nvSpPr>
          <p:cNvPr id="436" name="Textfeld 435">
            <a:extLst>
              <a:ext uri="{FF2B5EF4-FFF2-40B4-BE49-F238E27FC236}">
                <a16:creationId xmlns:a16="http://schemas.microsoft.com/office/drawing/2014/main" id="{A974D5F6-E209-A0BE-7996-366C72B86A54}"/>
              </a:ext>
            </a:extLst>
          </p:cNvPr>
          <p:cNvSpPr txBox="1"/>
          <p:nvPr/>
        </p:nvSpPr>
        <p:spPr>
          <a:xfrm>
            <a:off x="7548929" y="3291830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Hähnchen-Roulade</a:t>
            </a:r>
          </a:p>
        </p:txBody>
      </p:sp>
      <p:sp>
        <p:nvSpPr>
          <p:cNvPr id="437" name="Textfeld 436">
            <a:extLst>
              <a:ext uri="{FF2B5EF4-FFF2-40B4-BE49-F238E27FC236}">
                <a16:creationId xmlns:a16="http://schemas.microsoft.com/office/drawing/2014/main" id="{A561D4B6-8A76-263A-4E42-36669A8D7859}"/>
              </a:ext>
            </a:extLst>
          </p:cNvPr>
          <p:cNvSpPr txBox="1"/>
          <p:nvPr/>
        </p:nvSpPr>
        <p:spPr>
          <a:xfrm>
            <a:off x="7548929" y="360446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Sweet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Potatoe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</a:t>
            </a:r>
            <a:r>
              <a:rPr lang="de-DE" sz="700" b="1" dirty="0" err="1">
                <a:solidFill>
                  <a:schemeClr val="bg1"/>
                </a:solidFill>
                <a:latin typeface="Transgourmet" panose="020B0504050202020203" pitchFamily="34" charset="77"/>
              </a:rPr>
              <a:t>Chickpea</a:t>
            </a:r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 Curry</a:t>
            </a:r>
          </a:p>
        </p:txBody>
      </p:sp>
      <p:sp>
        <p:nvSpPr>
          <p:cNvPr id="438" name="Textfeld 437">
            <a:extLst>
              <a:ext uri="{FF2B5EF4-FFF2-40B4-BE49-F238E27FC236}">
                <a16:creationId xmlns:a16="http://schemas.microsoft.com/office/drawing/2014/main" id="{C3A0E392-E68C-0F89-62D8-D3904C687FC5}"/>
              </a:ext>
            </a:extLst>
          </p:cNvPr>
          <p:cNvSpPr txBox="1"/>
          <p:nvPr/>
        </p:nvSpPr>
        <p:spPr>
          <a:xfrm>
            <a:off x="7548929" y="3967590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Marillenknödel 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Vanillesauce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39" name="Textfeld 438">
            <a:extLst>
              <a:ext uri="{FF2B5EF4-FFF2-40B4-BE49-F238E27FC236}">
                <a16:creationId xmlns:a16="http://schemas.microsoft.com/office/drawing/2014/main" id="{9B750665-CC62-54D5-CB1F-10611435799B}"/>
              </a:ext>
            </a:extLst>
          </p:cNvPr>
          <p:cNvSpPr txBox="1"/>
          <p:nvPr/>
        </p:nvSpPr>
        <p:spPr>
          <a:xfrm>
            <a:off x="7548929" y="4276122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Cheesecake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roten Früchten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40" name="Textfeld 439">
            <a:hlinkClick r:id="rId12"/>
            <a:extLst>
              <a:ext uri="{FF2B5EF4-FFF2-40B4-BE49-F238E27FC236}">
                <a16:creationId xmlns:a16="http://schemas.microsoft.com/office/drawing/2014/main" id="{7B94B336-2378-EDEA-BA66-0776BA1EBC78}"/>
              </a:ext>
            </a:extLst>
          </p:cNvPr>
          <p:cNvSpPr txBox="1"/>
          <p:nvPr/>
        </p:nvSpPr>
        <p:spPr>
          <a:xfrm>
            <a:off x="7548929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u="sng" dirty="0">
                <a:solidFill>
                  <a:srgbClr val="667F61"/>
                </a:solidFill>
                <a:latin typeface="Transgourmet" panose="020B0504050202020203" pitchFamily="34" charset="77"/>
              </a:rPr>
              <a:t>Komplettes Buffet</a:t>
            </a:r>
          </a:p>
        </p:txBody>
      </p:sp>
      <p:sp>
        <p:nvSpPr>
          <p:cNvPr id="441" name="Textfeld 440">
            <a:extLst>
              <a:ext uri="{FF2B5EF4-FFF2-40B4-BE49-F238E27FC236}">
                <a16:creationId xmlns:a16="http://schemas.microsoft.com/office/drawing/2014/main" id="{12B7B64C-582B-CFD7-A3F3-DA91541C6691}"/>
              </a:ext>
            </a:extLst>
          </p:cNvPr>
          <p:cNvSpPr txBox="1"/>
          <p:nvPr/>
        </p:nvSpPr>
        <p:spPr>
          <a:xfrm>
            <a:off x="8316416" y="232905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Cremige Lauchsuppe</a:t>
            </a:r>
          </a:p>
        </p:txBody>
      </p:sp>
      <p:sp>
        <p:nvSpPr>
          <p:cNvPr id="442" name="Textfeld 441">
            <a:extLst>
              <a:ext uri="{FF2B5EF4-FFF2-40B4-BE49-F238E27FC236}">
                <a16:creationId xmlns:a16="http://schemas.microsoft.com/office/drawing/2014/main" id="{D95C8AA2-4CD9-C028-D53A-D1A5BC707BB6}"/>
              </a:ext>
            </a:extLst>
          </p:cNvPr>
          <p:cNvSpPr txBox="1"/>
          <p:nvPr/>
        </p:nvSpPr>
        <p:spPr>
          <a:xfrm>
            <a:off x="8316416" y="264375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Marinierte Shrimps</a:t>
            </a:r>
          </a:p>
        </p:txBody>
      </p:sp>
      <p:sp>
        <p:nvSpPr>
          <p:cNvPr id="443" name="Textfeld 442">
            <a:extLst>
              <a:ext uri="{FF2B5EF4-FFF2-40B4-BE49-F238E27FC236}">
                <a16:creationId xmlns:a16="http://schemas.microsoft.com/office/drawing/2014/main" id="{BEF07FAA-3646-7EC0-C8C2-0FC8DAB57B70}"/>
              </a:ext>
            </a:extLst>
          </p:cNvPr>
          <p:cNvSpPr txBox="1"/>
          <p:nvPr/>
        </p:nvSpPr>
        <p:spPr>
          <a:xfrm>
            <a:off x="8316416" y="2983298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Gebratene Entenbrust</a:t>
            </a:r>
          </a:p>
        </p:txBody>
      </p:sp>
      <p:sp>
        <p:nvSpPr>
          <p:cNvPr id="444" name="Textfeld 443">
            <a:extLst>
              <a:ext uri="{FF2B5EF4-FFF2-40B4-BE49-F238E27FC236}">
                <a16:creationId xmlns:a16="http://schemas.microsoft.com/office/drawing/2014/main" id="{65CB3E27-23B6-8068-6F95-EFFFFBF14DBA}"/>
              </a:ext>
            </a:extLst>
          </p:cNvPr>
          <p:cNvSpPr txBox="1"/>
          <p:nvPr/>
        </p:nvSpPr>
        <p:spPr>
          <a:xfrm>
            <a:off x="8316416" y="3307218"/>
            <a:ext cx="713478" cy="257369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Kalbsschulter </a:t>
            </a:r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Kalbsjus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45" name="Textfeld 444">
            <a:extLst>
              <a:ext uri="{FF2B5EF4-FFF2-40B4-BE49-F238E27FC236}">
                <a16:creationId xmlns:a16="http://schemas.microsoft.com/office/drawing/2014/main" id="{1E69BCC1-6E83-5507-5CA8-33BFB1E86CF9}"/>
              </a:ext>
            </a:extLst>
          </p:cNvPr>
          <p:cNvSpPr txBox="1"/>
          <p:nvPr/>
        </p:nvSpPr>
        <p:spPr>
          <a:xfrm>
            <a:off x="8316416" y="3581379"/>
            <a:ext cx="713478" cy="334313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Spinatknödel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mit Käsesauce </a:t>
            </a:r>
          </a:p>
          <a:p>
            <a:pPr algn="ctr"/>
            <a:r>
              <a:rPr lang="de-DE" sz="500" b="1" dirty="0">
                <a:solidFill>
                  <a:schemeClr val="bg1"/>
                </a:solidFill>
                <a:latin typeface="Transgourmet" panose="020B0504050202020203" pitchFamily="34" charset="77"/>
              </a:rPr>
              <a:t>und Parmesan</a:t>
            </a:r>
            <a:endParaRPr lang="de-DE" sz="700" b="1" dirty="0">
              <a:solidFill>
                <a:schemeClr val="bg1"/>
              </a:solidFill>
              <a:latin typeface="Transgourmet" panose="020B0504050202020203" pitchFamily="34" charset="77"/>
            </a:endParaRPr>
          </a:p>
        </p:txBody>
      </p:sp>
      <p:sp>
        <p:nvSpPr>
          <p:cNvPr id="446" name="Textfeld 445">
            <a:extLst>
              <a:ext uri="{FF2B5EF4-FFF2-40B4-BE49-F238E27FC236}">
                <a16:creationId xmlns:a16="http://schemas.microsoft.com/office/drawing/2014/main" id="{BCDC631D-85B7-9CE4-224A-5040F0A8B910}"/>
              </a:ext>
            </a:extLst>
          </p:cNvPr>
          <p:cNvSpPr txBox="1"/>
          <p:nvPr/>
        </p:nvSpPr>
        <p:spPr>
          <a:xfrm>
            <a:off x="8316416" y="395220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Opéra- </a:t>
            </a:r>
          </a:p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Schnitte </a:t>
            </a:r>
          </a:p>
        </p:txBody>
      </p:sp>
      <p:sp>
        <p:nvSpPr>
          <p:cNvPr id="447" name="Textfeld 446">
            <a:extLst>
              <a:ext uri="{FF2B5EF4-FFF2-40B4-BE49-F238E27FC236}">
                <a16:creationId xmlns:a16="http://schemas.microsoft.com/office/drawing/2014/main" id="{C0D80F63-A209-E802-3106-1CD395A7B385}"/>
              </a:ext>
            </a:extLst>
          </p:cNvPr>
          <p:cNvSpPr txBox="1"/>
          <p:nvPr/>
        </p:nvSpPr>
        <p:spPr>
          <a:xfrm>
            <a:off x="8316416" y="4260733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dirty="0">
                <a:solidFill>
                  <a:schemeClr val="bg1"/>
                </a:solidFill>
                <a:latin typeface="Transgourmet" panose="020B0504050202020203" pitchFamily="34" charset="77"/>
              </a:rPr>
              <a:t>Italienische Käseauswahl</a:t>
            </a:r>
          </a:p>
        </p:txBody>
      </p:sp>
      <p:sp>
        <p:nvSpPr>
          <p:cNvPr id="448" name="Textfeld 447">
            <a:hlinkClick r:id="rId13"/>
            <a:extLst>
              <a:ext uri="{FF2B5EF4-FFF2-40B4-BE49-F238E27FC236}">
                <a16:creationId xmlns:a16="http://schemas.microsoft.com/office/drawing/2014/main" id="{A1854900-AB0A-FF99-8873-033121054782}"/>
              </a:ext>
            </a:extLst>
          </p:cNvPr>
          <p:cNvSpPr txBox="1"/>
          <p:nvPr/>
        </p:nvSpPr>
        <p:spPr>
          <a:xfrm>
            <a:off x="8316416" y="4651782"/>
            <a:ext cx="713478" cy="288147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de-DE" sz="700" b="1" u="sng" dirty="0">
                <a:solidFill>
                  <a:srgbClr val="667F61"/>
                </a:solidFill>
                <a:latin typeface="Transgourmet" panose="020B0504050202020203" pitchFamily="34" charset="77"/>
              </a:rPr>
              <a:t>Komplettes Buffet</a:t>
            </a:r>
          </a:p>
        </p:txBody>
      </p:sp>
      <p:pic>
        <p:nvPicPr>
          <p:cNvPr id="456" name="Grafik 455" descr="Ein Bild, das Mahlzeit, Essen, Platte, Fastfood enthält.&#10;&#10;Automatisch generierte Beschreibung">
            <a:hlinkClick r:id="rId14"/>
            <a:extLst>
              <a:ext uri="{FF2B5EF4-FFF2-40B4-BE49-F238E27FC236}">
                <a16:creationId xmlns:a16="http://schemas.microsoft.com/office/drawing/2014/main" id="{42FFF06C-7F80-248E-CA72-31310B682D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436" y="701808"/>
            <a:ext cx="1047798" cy="1474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7" name="Grafik 456">
            <a:hlinkClick r:id="rId16"/>
            <a:extLst>
              <a:ext uri="{FF2B5EF4-FFF2-40B4-BE49-F238E27FC236}">
                <a16:creationId xmlns:a16="http://schemas.microsoft.com/office/drawing/2014/main" id="{539FC1F6-FC3A-7EE9-0075-5B1B0D09290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284682" y="883420"/>
            <a:ext cx="820516" cy="1276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8" name="Grafik 457">
            <a:hlinkClick r:id="rId18"/>
            <a:extLst>
              <a:ext uri="{FF2B5EF4-FFF2-40B4-BE49-F238E27FC236}">
                <a16:creationId xmlns:a16="http://schemas.microsoft.com/office/drawing/2014/main" id="{3E4C17C1-003D-FC7F-427A-44B2DB05D7E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2538603" y="569834"/>
            <a:ext cx="1278280" cy="1801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9" name="Grafik 458">
            <a:hlinkClick r:id="rId20"/>
            <a:extLst>
              <a:ext uri="{FF2B5EF4-FFF2-40B4-BE49-F238E27FC236}">
                <a16:creationId xmlns:a16="http://schemas.microsoft.com/office/drawing/2014/main" id="{A5447CA6-654B-A0D0-08BF-628F55662CD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110760" y="786338"/>
            <a:ext cx="1159796" cy="1499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" name="Grafik 459">
            <a:hlinkClick r:id="rId22"/>
            <a:extLst>
              <a:ext uri="{FF2B5EF4-FFF2-40B4-BE49-F238E27FC236}">
                <a16:creationId xmlns:a16="http://schemas.microsoft.com/office/drawing/2014/main" id="{CD44229A-8439-2E7C-F43C-019D7C4DC4AF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5675993" y="754361"/>
            <a:ext cx="901624" cy="1560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1" name="Grafik 460">
            <a:hlinkClick r:id="rId24"/>
            <a:extLst>
              <a:ext uri="{FF2B5EF4-FFF2-40B4-BE49-F238E27FC236}">
                <a16:creationId xmlns:a16="http://schemas.microsoft.com/office/drawing/2014/main" id="{7943ED3F-3178-B9A9-B254-9AD8D469317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6997155" y="707922"/>
            <a:ext cx="1344250" cy="1736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2" name="Grafik 461">
            <a:hlinkClick r:id="rId26"/>
            <a:extLst>
              <a:ext uri="{FF2B5EF4-FFF2-40B4-BE49-F238E27FC236}">
                <a16:creationId xmlns:a16="http://schemas.microsoft.com/office/drawing/2014/main" id="{4413E270-142D-7F82-5969-5E331D05A3CF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8279633" y="948842"/>
            <a:ext cx="718836" cy="1327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3" name="Grafik 462">
            <a:hlinkClick r:id="rId28"/>
            <a:extLst>
              <a:ext uri="{FF2B5EF4-FFF2-40B4-BE49-F238E27FC236}">
                <a16:creationId xmlns:a16="http://schemas.microsoft.com/office/drawing/2014/main" id="{347053E2-6FD6-5308-4309-B43436CD48A7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104260" y="918014"/>
            <a:ext cx="1047798" cy="1008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" name="Grafik 463">
            <a:hlinkClick r:id="rId30"/>
            <a:extLst>
              <a:ext uri="{FF2B5EF4-FFF2-40B4-BE49-F238E27FC236}">
                <a16:creationId xmlns:a16="http://schemas.microsoft.com/office/drawing/2014/main" id="{6990848E-B896-E679-78C3-AC91C6601074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1300604" y="884653"/>
            <a:ext cx="820516" cy="1252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5" name="Grafik 464">
            <a:hlinkClick r:id="rId32"/>
            <a:extLst>
              <a:ext uri="{FF2B5EF4-FFF2-40B4-BE49-F238E27FC236}">
                <a16:creationId xmlns:a16="http://schemas.microsoft.com/office/drawing/2014/main" id="{EAC18950-6CAB-E8E1-590B-F8E39F6B5507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/>
        </p:blipFill>
        <p:spPr>
          <a:xfrm>
            <a:off x="2738443" y="742271"/>
            <a:ext cx="971789" cy="1586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6" name="Grafik 465">
            <a:hlinkClick r:id="rId34"/>
            <a:extLst>
              <a:ext uri="{FF2B5EF4-FFF2-40B4-BE49-F238E27FC236}">
                <a16:creationId xmlns:a16="http://schemas.microsoft.com/office/drawing/2014/main" id="{6B11E8FC-6887-2FC1-C9B7-982EE3B12621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4094838" y="894987"/>
            <a:ext cx="1159796" cy="1390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7" name="Grafik 466">
            <a:hlinkClick r:id="rId35"/>
            <a:extLst>
              <a:ext uri="{FF2B5EF4-FFF2-40B4-BE49-F238E27FC236}">
                <a16:creationId xmlns:a16="http://schemas.microsoft.com/office/drawing/2014/main" id="{CC8274C5-3D42-4F9B-44E3-F8A0285B8404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5678267" y="1031875"/>
            <a:ext cx="901624" cy="1036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8" name="Grafik 467">
            <a:hlinkClick r:id="rId36"/>
            <a:extLst>
              <a:ext uri="{FF2B5EF4-FFF2-40B4-BE49-F238E27FC236}">
                <a16:creationId xmlns:a16="http://schemas.microsoft.com/office/drawing/2014/main" id="{AB33FF58-C8CA-C26D-11A3-C9952297F127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7139840" y="1044957"/>
            <a:ext cx="1176548" cy="1064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9" name="Grafik 468">
            <a:hlinkClick r:id="rId37"/>
            <a:extLst>
              <a:ext uri="{FF2B5EF4-FFF2-40B4-BE49-F238E27FC236}">
                <a16:creationId xmlns:a16="http://schemas.microsoft.com/office/drawing/2014/main" id="{015D989A-F6BA-9909-2EAA-281B2E042A5B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8319239" y="891977"/>
            <a:ext cx="670832" cy="1327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0" name="Grafik 469">
            <a:hlinkClick r:id="rId38"/>
            <a:extLst>
              <a:ext uri="{FF2B5EF4-FFF2-40B4-BE49-F238E27FC236}">
                <a16:creationId xmlns:a16="http://schemas.microsoft.com/office/drawing/2014/main" id="{ACB12E90-C187-19B9-A218-7120C73A8549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86877" y="928210"/>
            <a:ext cx="1050100" cy="105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" name="Grafik 470">
            <a:hlinkClick r:id="rId39"/>
            <a:extLst>
              <a:ext uri="{FF2B5EF4-FFF2-40B4-BE49-F238E27FC236}">
                <a16:creationId xmlns:a16="http://schemas.microsoft.com/office/drawing/2014/main" id="{BCB72A5F-CDE4-A32C-74F4-92C789AD1D60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1164541" y="962811"/>
            <a:ext cx="1030748" cy="1007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2" name="Grafik 471">
            <a:hlinkClick r:id="rId40"/>
            <a:extLst>
              <a:ext uri="{FF2B5EF4-FFF2-40B4-BE49-F238E27FC236}">
                <a16:creationId xmlns:a16="http://schemas.microsoft.com/office/drawing/2014/main" id="{ECC37AA9-5D07-1109-7D88-55E6AD70EBE7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2579985" y="660883"/>
            <a:ext cx="1076030" cy="1667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3" name="Grafik 472">
            <a:hlinkClick r:id="rId41"/>
            <a:extLst>
              <a:ext uri="{FF2B5EF4-FFF2-40B4-BE49-F238E27FC236}">
                <a16:creationId xmlns:a16="http://schemas.microsoft.com/office/drawing/2014/main" id="{9F993807-04FA-F028-3712-EB878023366B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4120055" y="752975"/>
            <a:ext cx="1163526" cy="1577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4" name="Grafik 473">
            <a:hlinkClick r:id="rId42"/>
            <a:extLst>
              <a:ext uri="{FF2B5EF4-FFF2-40B4-BE49-F238E27FC236}">
                <a16:creationId xmlns:a16="http://schemas.microsoft.com/office/drawing/2014/main" id="{E642C3AF-509B-B1B8-FBDA-41F078EB4F45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5463214" y="694099"/>
            <a:ext cx="1267586" cy="1622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5" name="Grafik 474">
            <a:hlinkClick r:id="rId36"/>
            <a:extLst>
              <a:ext uri="{FF2B5EF4-FFF2-40B4-BE49-F238E27FC236}">
                <a16:creationId xmlns:a16="http://schemas.microsoft.com/office/drawing/2014/main" id="{D90876AA-8F08-1E9D-53E2-D0E5DCA1FCA2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7144737" y="944066"/>
            <a:ext cx="1003802" cy="1191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6" name="Grafik 475">
            <a:hlinkClick r:id="rId43"/>
            <a:extLst>
              <a:ext uri="{FF2B5EF4-FFF2-40B4-BE49-F238E27FC236}">
                <a16:creationId xmlns:a16="http://schemas.microsoft.com/office/drawing/2014/main" id="{CB94E7F2-0FAA-67F2-0755-E507E0D0814D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8162220" y="875633"/>
            <a:ext cx="1006220" cy="1278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7" name="Grafik 476">
            <a:hlinkClick r:id="rId44"/>
            <a:extLst>
              <a:ext uri="{FF2B5EF4-FFF2-40B4-BE49-F238E27FC236}">
                <a16:creationId xmlns:a16="http://schemas.microsoft.com/office/drawing/2014/main" id="{3BA5D5B5-C2B8-E792-62C4-557EC5D9B298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110679" y="930485"/>
            <a:ext cx="1023035" cy="105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8" name="Grafik 477">
            <a:hlinkClick r:id="rId45"/>
            <a:extLst>
              <a:ext uri="{FF2B5EF4-FFF2-40B4-BE49-F238E27FC236}">
                <a16:creationId xmlns:a16="http://schemas.microsoft.com/office/drawing/2014/main" id="{70BCEEC6-881D-98FA-9557-C63275659062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1224451" y="859086"/>
            <a:ext cx="883033" cy="131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9" name="Grafik 478">
            <a:hlinkClick r:id="rId46"/>
            <a:extLst>
              <a:ext uri="{FF2B5EF4-FFF2-40B4-BE49-F238E27FC236}">
                <a16:creationId xmlns:a16="http://schemas.microsoft.com/office/drawing/2014/main" id="{9469C54F-44DE-3FF6-A176-6EBFB6A3AD4D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2514020" y="624756"/>
            <a:ext cx="1226969" cy="1717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0" name="Grafik 479">
            <a:hlinkClick r:id="rId47"/>
            <a:extLst>
              <a:ext uri="{FF2B5EF4-FFF2-40B4-BE49-F238E27FC236}">
                <a16:creationId xmlns:a16="http://schemas.microsoft.com/office/drawing/2014/main" id="{306E4C67-8C42-70B9-E715-811260701468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4149525" y="699552"/>
            <a:ext cx="1032328" cy="1613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1" name="Grafik 480">
            <a:hlinkClick r:id="rId48"/>
            <a:extLst>
              <a:ext uri="{FF2B5EF4-FFF2-40B4-BE49-F238E27FC236}">
                <a16:creationId xmlns:a16="http://schemas.microsoft.com/office/drawing/2014/main" id="{C82B8523-8F6C-7B55-10D3-70C93AF6CCC5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5488235" y="909711"/>
            <a:ext cx="1267586" cy="1281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2" name="Grafik 481">
            <a:hlinkClick r:id="rId49"/>
            <a:extLst>
              <a:ext uri="{FF2B5EF4-FFF2-40B4-BE49-F238E27FC236}">
                <a16:creationId xmlns:a16="http://schemas.microsoft.com/office/drawing/2014/main" id="{369F71E1-5E19-2371-36A9-4051C0B0453D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7099454" y="981867"/>
            <a:ext cx="1149484" cy="1058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3" name="Grafik 482">
            <a:hlinkClick r:id="rId50"/>
            <a:extLst>
              <a:ext uri="{FF2B5EF4-FFF2-40B4-BE49-F238E27FC236}">
                <a16:creationId xmlns:a16="http://schemas.microsoft.com/office/drawing/2014/main" id="{464C69FA-3431-45B5-49B2-9394C623478D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8227626" y="914302"/>
            <a:ext cx="916311" cy="1278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4" name="Grafik 483">
            <a:hlinkClick r:id="rId51"/>
            <a:extLst>
              <a:ext uri="{FF2B5EF4-FFF2-40B4-BE49-F238E27FC236}">
                <a16:creationId xmlns:a16="http://schemas.microsoft.com/office/drawing/2014/main" id="{C900772F-E681-E0C3-E2F5-98DD7A9C928E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-72302" y="1121456"/>
            <a:ext cx="1253361" cy="1062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5" name="Grafik 484">
            <a:hlinkClick r:id="rId52"/>
            <a:extLst>
              <a:ext uri="{FF2B5EF4-FFF2-40B4-BE49-F238E27FC236}">
                <a16:creationId xmlns:a16="http://schemas.microsoft.com/office/drawing/2014/main" id="{4101620A-39FB-17C4-F6C4-7B75769B576A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1201164" y="679160"/>
            <a:ext cx="965128" cy="983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6" name="Grafik 485">
            <a:hlinkClick r:id="rId53"/>
            <a:extLst>
              <a:ext uri="{FF2B5EF4-FFF2-40B4-BE49-F238E27FC236}">
                <a16:creationId xmlns:a16="http://schemas.microsoft.com/office/drawing/2014/main" id="{F90F41AF-E2B2-676B-DE1C-87FC079A363C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2335284" y="724366"/>
            <a:ext cx="1394782" cy="1480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7" name="Grafik 486">
            <a:hlinkClick r:id="rId54"/>
            <a:extLst>
              <a:ext uri="{FF2B5EF4-FFF2-40B4-BE49-F238E27FC236}">
                <a16:creationId xmlns:a16="http://schemas.microsoft.com/office/drawing/2014/main" id="{2CF07270-84F5-233F-B955-791EBF8B2A42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3846072" y="749218"/>
            <a:ext cx="1390486" cy="1565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8" name="Grafik 487">
            <a:hlinkClick r:id="rId55"/>
            <a:extLst>
              <a:ext uri="{FF2B5EF4-FFF2-40B4-BE49-F238E27FC236}">
                <a16:creationId xmlns:a16="http://schemas.microsoft.com/office/drawing/2014/main" id="{827850B9-5A78-962C-9C74-9E046E6F8B51}"/>
              </a:ext>
            </a:extLst>
          </p:cNvPr>
          <p:cNvPicPr>
            <a:picLocks noChangeAspect="1"/>
          </p:cNvPicPr>
          <p:nvPr/>
        </p:nvPicPr>
        <p:blipFill>
          <a:blip/>
          <a:srcRect/>
          <a:stretch/>
        </p:blipFill>
        <p:spPr>
          <a:xfrm>
            <a:off x="5483865" y="710656"/>
            <a:ext cx="1074485" cy="1621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9" name="Grafik 488">
            <a:hlinkClick r:id="rId56"/>
            <a:extLst>
              <a:ext uri="{FF2B5EF4-FFF2-40B4-BE49-F238E27FC236}">
                <a16:creationId xmlns:a16="http://schemas.microsoft.com/office/drawing/2014/main" id="{81C0613E-6142-DCF2-A239-D5CA382D7B02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7002086" y="725621"/>
            <a:ext cx="1128217" cy="1637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0" name="Grafik 489">
            <a:hlinkClick r:id="rId58"/>
            <a:extLst>
              <a:ext uri="{FF2B5EF4-FFF2-40B4-BE49-F238E27FC236}">
                <a16:creationId xmlns:a16="http://schemas.microsoft.com/office/drawing/2014/main" id="{79D3410E-2106-C61F-674E-B6C1CC95CACC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8174594" y="955174"/>
            <a:ext cx="916311" cy="1135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" name="Grafik 490">
            <a:hlinkClick r:id="rId60"/>
            <a:extLst>
              <a:ext uri="{FF2B5EF4-FFF2-40B4-BE49-F238E27FC236}">
                <a16:creationId xmlns:a16="http://schemas.microsoft.com/office/drawing/2014/main" id="{03E207B9-4952-DEC2-BF12-D32175BFF34A}"/>
              </a:ext>
            </a:extLst>
          </p:cNvPr>
          <p:cNvPicPr>
            <a:picLocks noChangeAspect="1"/>
          </p:cNvPicPr>
          <p:nvPr/>
        </p:nvPicPr>
        <p:blipFill>
          <a:blip r:embed="rId61"/>
          <a:srcRect/>
          <a:stretch/>
        </p:blipFill>
        <p:spPr>
          <a:xfrm>
            <a:off x="-45979" y="878071"/>
            <a:ext cx="1220799" cy="1062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2" name="Grafik 491">
            <a:hlinkClick r:id="rId62"/>
            <a:extLst>
              <a:ext uri="{FF2B5EF4-FFF2-40B4-BE49-F238E27FC236}">
                <a16:creationId xmlns:a16="http://schemas.microsoft.com/office/drawing/2014/main" id="{F955B971-CFA8-7E87-C504-EAC790C22C18}"/>
              </a:ext>
            </a:extLst>
          </p:cNvPr>
          <p:cNvPicPr>
            <a:picLocks noChangeAspect="1"/>
          </p:cNvPicPr>
          <p:nvPr/>
        </p:nvPicPr>
        <p:blipFill>
          <a:blip r:embed="rId63"/>
          <a:srcRect/>
          <a:stretch/>
        </p:blipFill>
        <p:spPr>
          <a:xfrm>
            <a:off x="1322763" y="737001"/>
            <a:ext cx="747097" cy="1458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3" name="Grafik 492">
            <a:hlinkClick r:id="rId64"/>
            <a:extLst>
              <a:ext uri="{FF2B5EF4-FFF2-40B4-BE49-F238E27FC236}">
                <a16:creationId xmlns:a16="http://schemas.microsoft.com/office/drawing/2014/main" id="{DDC50B36-9514-F28D-74A5-EF6237F9C878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2433973" y="652005"/>
            <a:ext cx="1342656" cy="1624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4" name="Grafik 493">
            <a:hlinkClick r:id="rId66"/>
            <a:extLst>
              <a:ext uri="{FF2B5EF4-FFF2-40B4-BE49-F238E27FC236}">
                <a16:creationId xmlns:a16="http://schemas.microsoft.com/office/drawing/2014/main" id="{E042D6CD-8F88-36A7-E2EB-956EF6A254BB}"/>
              </a:ext>
            </a:extLst>
          </p:cNvPr>
          <p:cNvPicPr>
            <a:picLocks noChangeAspect="1"/>
          </p:cNvPicPr>
          <p:nvPr/>
        </p:nvPicPr>
        <p:blipFill>
          <a:blip r:embed="rId67"/>
          <a:srcRect/>
          <a:stretch/>
        </p:blipFill>
        <p:spPr>
          <a:xfrm>
            <a:off x="4066359" y="695796"/>
            <a:ext cx="1053522" cy="1630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5" name="Grafik 494">
            <a:hlinkClick r:id="rId68"/>
            <a:extLst>
              <a:ext uri="{FF2B5EF4-FFF2-40B4-BE49-F238E27FC236}">
                <a16:creationId xmlns:a16="http://schemas.microsoft.com/office/drawing/2014/main" id="{783841EA-787D-EAFF-42EC-252B04D35840}"/>
              </a:ext>
            </a:extLst>
          </p:cNvPr>
          <p:cNvPicPr>
            <a:picLocks noChangeAspect="1"/>
          </p:cNvPicPr>
          <p:nvPr/>
        </p:nvPicPr>
        <p:blipFill>
          <a:blip r:embed="rId69"/>
          <a:srcRect/>
          <a:stretch/>
        </p:blipFill>
        <p:spPr>
          <a:xfrm>
            <a:off x="5454662" y="720906"/>
            <a:ext cx="1119610" cy="1618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6" name="Grafik 495">
            <a:hlinkClick r:id="rId70"/>
            <a:extLst>
              <a:ext uri="{FF2B5EF4-FFF2-40B4-BE49-F238E27FC236}">
                <a16:creationId xmlns:a16="http://schemas.microsoft.com/office/drawing/2014/main" id="{CCD76843-0CB3-6DEE-9317-CD10366F7AC4}"/>
              </a:ext>
            </a:extLst>
          </p:cNvPr>
          <p:cNvPicPr>
            <a:picLocks noChangeAspect="1"/>
          </p:cNvPicPr>
          <p:nvPr/>
        </p:nvPicPr>
        <p:blipFill>
          <a:blip r:embed="rId71"/>
          <a:srcRect/>
          <a:stretch/>
        </p:blipFill>
        <p:spPr>
          <a:xfrm>
            <a:off x="6995262" y="791945"/>
            <a:ext cx="1128217" cy="1525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7" name="Grafik 496">
            <a:hlinkClick r:id="rId72"/>
            <a:extLst>
              <a:ext uri="{FF2B5EF4-FFF2-40B4-BE49-F238E27FC236}">
                <a16:creationId xmlns:a16="http://schemas.microsoft.com/office/drawing/2014/main" id="{BF95FB81-1F20-7B93-4AD2-62D54BF3E02E}"/>
              </a:ext>
            </a:extLst>
          </p:cNvPr>
          <p:cNvPicPr>
            <a:picLocks noChangeAspect="1"/>
          </p:cNvPicPr>
          <p:nvPr/>
        </p:nvPicPr>
        <p:blipFill>
          <a:blip r:embed="rId73"/>
          <a:srcRect/>
          <a:stretch/>
        </p:blipFill>
        <p:spPr>
          <a:xfrm>
            <a:off x="8243975" y="980194"/>
            <a:ext cx="742245" cy="1135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8" name="Grafik 497">
            <a:hlinkClick r:id="rId74"/>
            <a:extLst>
              <a:ext uri="{FF2B5EF4-FFF2-40B4-BE49-F238E27FC236}">
                <a16:creationId xmlns:a16="http://schemas.microsoft.com/office/drawing/2014/main" id="{C0A9886C-454B-EAB0-3274-54F17442FB35}"/>
              </a:ext>
            </a:extLst>
          </p:cNvPr>
          <p:cNvPicPr>
            <a:picLocks noChangeAspect="1"/>
          </p:cNvPicPr>
          <p:nvPr/>
        </p:nvPicPr>
        <p:blipFill>
          <a:blip r:embed="rId75"/>
          <a:srcRect/>
          <a:stretch/>
        </p:blipFill>
        <p:spPr>
          <a:xfrm>
            <a:off x="-102040" y="706805"/>
            <a:ext cx="1223470" cy="1421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0" name="Grafik 499">
            <a:hlinkClick r:id="rId76"/>
            <a:extLst>
              <a:ext uri="{FF2B5EF4-FFF2-40B4-BE49-F238E27FC236}">
                <a16:creationId xmlns:a16="http://schemas.microsoft.com/office/drawing/2014/main" id="{550506ED-B1D7-9B03-F997-3BA8A608C36E}"/>
              </a:ext>
            </a:extLst>
          </p:cNvPr>
          <p:cNvPicPr>
            <a:picLocks noChangeAspect="1"/>
          </p:cNvPicPr>
          <p:nvPr/>
        </p:nvPicPr>
        <p:blipFill>
          <a:blip r:embed="rId77"/>
          <a:srcRect/>
          <a:stretch/>
        </p:blipFill>
        <p:spPr>
          <a:xfrm>
            <a:off x="2554826" y="527442"/>
            <a:ext cx="1152138" cy="1783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hlinkClick r:id="rId78"/>
            <a:extLst>
              <a:ext uri="{FF2B5EF4-FFF2-40B4-BE49-F238E27FC236}">
                <a16:creationId xmlns:a16="http://schemas.microsoft.com/office/drawing/2014/main" id="{FF38A137-8511-0F79-8143-11F13DB2C694}"/>
              </a:ext>
            </a:extLst>
          </p:cNvPr>
          <p:cNvPicPr>
            <a:picLocks noChangeAspect="1"/>
          </p:cNvPicPr>
          <p:nvPr/>
        </p:nvPicPr>
        <p:blipFill>
          <a:blip r:embed="rId79"/>
          <a:srcRect/>
          <a:stretch/>
        </p:blipFill>
        <p:spPr>
          <a:xfrm>
            <a:off x="4145714" y="685086"/>
            <a:ext cx="918484" cy="1630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hlinkClick r:id="rId80"/>
            <a:extLst>
              <a:ext uri="{FF2B5EF4-FFF2-40B4-BE49-F238E27FC236}">
                <a16:creationId xmlns:a16="http://schemas.microsoft.com/office/drawing/2014/main" id="{1A3209EF-0304-E76A-09BD-B4141C56DD51}"/>
              </a:ext>
            </a:extLst>
          </p:cNvPr>
          <p:cNvPicPr>
            <a:picLocks noChangeAspect="1"/>
          </p:cNvPicPr>
          <p:nvPr/>
        </p:nvPicPr>
        <p:blipFill>
          <a:blip r:embed="rId81"/>
          <a:srcRect/>
          <a:stretch/>
        </p:blipFill>
        <p:spPr>
          <a:xfrm>
            <a:off x="5469324" y="698279"/>
            <a:ext cx="1385567" cy="1708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hlinkClick r:id="rId82"/>
            <a:extLst>
              <a:ext uri="{FF2B5EF4-FFF2-40B4-BE49-F238E27FC236}">
                <a16:creationId xmlns:a16="http://schemas.microsoft.com/office/drawing/2014/main" id="{E0E0287B-A32B-3EA2-D1B2-8634F283FBF6}"/>
              </a:ext>
            </a:extLst>
          </p:cNvPr>
          <p:cNvPicPr>
            <a:picLocks noChangeAspect="1"/>
          </p:cNvPicPr>
          <p:nvPr/>
        </p:nvPicPr>
        <p:blipFill>
          <a:blip r:embed="rId83"/>
          <a:srcRect/>
          <a:stretch/>
        </p:blipFill>
        <p:spPr>
          <a:xfrm>
            <a:off x="7047872" y="742991"/>
            <a:ext cx="1059435" cy="1614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hlinkClick r:id="rId84"/>
            <a:extLst>
              <a:ext uri="{FF2B5EF4-FFF2-40B4-BE49-F238E27FC236}">
                <a16:creationId xmlns:a16="http://schemas.microsoft.com/office/drawing/2014/main" id="{71CA7E1D-CC56-B1A0-7AA1-694A5C1F0255}"/>
              </a:ext>
            </a:extLst>
          </p:cNvPr>
          <p:cNvPicPr>
            <a:picLocks noChangeAspect="1"/>
          </p:cNvPicPr>
          <p:nvPr/>
        </p:nvPicPr>
        <p:blipFill>
          <a:blip r:embed="rId85"/>
          <a:srcRect/>
          <a:stretch/>
        </p:blipFill>
        <p:spPr>
          <a:xfrm>
            <a:off x="8092352" y="804354"/>
            <a:ext cx="998554" cy="1402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rId86"/>
            <a:extLst>
              <a:ext uri="{FF2B5EF4-FFF2-40B4-BE49-F238E27FC236}">
                <a16:creationId xmlns:a16="http://schemas.microsoft.com/office/drawing/2014/main" id="{DC2804F2-4603-DAFC-272B-063D6C961409}"/>
              </a:ext>
            </a:extLst>
          </p:cNvPr>
          <p:cNvPicPr>
            <a:picLocks noChangeAspect="1"/>
          </p:cNvPicPr>
          <p:nvPr/>
        </p:nvPicPr>
        <p:blipFill>
          <a:blip r:embed="rId87"/>
          <a:srcRect/>
          <a:stretch/>
        </p:blipFill>
        <p:spPr>
          <a:xfrm>
            <a:off x="11915" y="939316"/>
            <a:ext cx="1114742" cy="1092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hlinkClick r:id="rId62"/>
            <a:extLst>
              <a:ext uri="{FF2B5EF4-FFF2-40B4-BE49-F238E27FC236}">
                <a16:creationId xmlns:a16="http://schemas.microsoft.com/office/drawing/2014/main" id="{B090165F-8784-A512-8767-A1A401520C74}"/>
              </a:ext>
            </a:extLst>
          </p:cNvPr>
          <p:cNvPicPr>
            <a:picLocks noChangeAspect="1"/>
          </p:cNvPicPr>
          <p:nvPr/>
        </p:nvPicPr>
        <p:blipFill>
          <a:blip r:embed="rId88"/>
          <a:srcRect/>
          <a:stretch/>
        </p:blipFill>
        <p:spPr>
          <a:xfrm>
            <a:off x="1261134" y="937951"/>
            <a:ext cx="892021" cy="1103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hlinkClick r:id="rId89"/>
            <a:extLst>
              <a:ext uri="{FF2B5EF4-FFF2-40B4-BE49-F238E27FC236}">
                <a16:creationId xmlns:a16="http://schemas.microsoft.com/office/drawing/2014/main" id="{F92B8C71-A2EC-0FE8-A74D-78EA1F420A17}"/>
              </a:ext>
            </a:extLst>
          </p:cNvPr>
          <p:cNvPicPr>
            <a:picLocks noChangeAspect="1"/>
          </p:cNvPicPr>
          <p:nvPr/>
        </p:nvPicPr>
        <p:blipFill>
          <a:blip r:embed="rId90"/>
          <a:srcRect/>
          <a:stretch/>
        </p:blipFill>
        <p:spPr>
          <a:xfrm>
            <a:off x="2722018" y="799396"/>
            <a:ext cx="939341" cy="1397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hlinkClick r:id="rId91"/>
            <a:extLst>
              <a:ext uri="{FF2B5EF4-FFF2-40B4-BE49-F238E27FC236}">
                <a16:creationId xmlns:a16="http://schemas.microsoft.com/office/drawing/2014/main" id="{E3192D3C-4B06-001E-E87C-0ED9B39E41B4}"/>
              </a:ext>
            </a:extLst>
          </p:cNvPr>
          <p:cNvPicPr>
            <a:picLocks noChangeAspect="1"/>
          </p:cNvPicPr>
          <p:nvPr/>
        </p:nvPicPr>
        <p:blipFill>
          <a:blip r:embed="rId92"/>
          <a:srcRect/>
          <a:stretch/>
        </p:blipFill>
        <p:spPr>
          <a:xfrm>
            <a:off x="4007002" y="720924"/>
            <a:ext cx="1215535" cy="1572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hlinkClick r:id="rId80"/>
            <a:extLst>
              <a:ext uri="{FF2B5EF4-FFF2-40B4-BE49-F238E27FC236}">
                <a16:creationId xmlns:a16="http://schemas.microsoft.com/office/drawing/2014/main" id="{FBC66CB4-E27A-3127-3B8F-80AA64B7D7D9}"/>
              </a:ext>
            </a:extLst>
          </p:cNvPr>
          <p:cNvPicPr>
            <a:picLocks noChangeAspect="1"/>
          </p:cNvPicPr>
          <p:nvPr/>
        </p:nvPicPr>
        <p:blipFill>
          <a:blip r:embed="rId93"/>
          <a:srcRect/>
          <a:stretch/>
        </p:blipFill>
        <p:spPr>
          <a:xfrm>
            <a:off x="5810434" y="741940"/>
            <a:ext cx="808003" cy="1506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hlinkClick r:id="rId94"/>
            <a:extLst>
              <a:ext uri="{FF2B5EF4-FFF2-40B4-BE49-F238E27FC236}">
                <a16:creationId xmlns:a16="http://schemas.microsoft.com/office/drawing/2014/main" id="{805A4827-BBB8-116A-33ED-A5E7C8AB029C}"/>
              </a:ext>
            </a:extLst>
          </p:cNvPr>
          <p:cNvPicPr>
            <a:picLocks noChangeAspect="1"/>
          </p:cNvPicPr>
          <p:nvPr/>
        </p:nvPicPr>
        <p:blipFill>
          <a:blip r:embed="rId95"/>
          <a:srcRect/>
          <a:stretch/>
        </p:blipFill>
        <p:spPr>
          <a:xfrm>
            <a:off x="7116445" y="778295"/>
            <a:ext cx="733207" cy="1553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hlinkClick r:id="rId96"/>
            <a:extLst>
              <a:ext uri="{FF2B5EF4-FFF2-40B4-BE49-F238E27FC236}">
                <a16:creationId xmlns:a16="http://schemas.microsoft.com/office/drawing/2014/main" id="{FE9637A7-C028-2656-9DC7-F275E6BCC0C4}"/>
              </a:ext>
            </a:extLst>
          </p:cNvPr>
          <p:cNvPicPr>
            <a:picLocks noChangeAspect="1"/>
          </p:cNvPicPr>
          <p:nvPr/>
        </p:nvPicPr>
        <p:blipFill>
          <a:blip r:embed="rId97"/>
          <a:srcRect/>
          <a:stretch/>
        </p:blipFill>
        <p:spPr>
          <a:xfrm>
            <a:off x="8092352" y="871618"/>
            <a:ext cx="998554" cy="1380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hlinkClick r:id="rId98"/>
            <a:extLst>
              <a:ext uri="{FF2B5EF4-FFF2-40B4-BE49-F238E27FC236}">
                <a16:creationId xmlns:a16="http://schemas.microsoft.com/office/drawing/2014/main" id="{8677F6B6-7786-D718-4B84-67447FF42898}"/>
              </a:ext>
            </a:extLst>
          </p:cNvPr>
          <p:cNvPicPr>
            <a:picLocks noChangeAspect="1"/>
          </p:cNvPicPr>
          <p:nvPr/>
        </p:nvPicPr>
        <p:blipFill>
          <a:blip r:embed="rId99"/>
          <a:srcRect/>
          <a:stretch/>
        </p:blipFill>
        <p:spPr>
          <a:xfrm>
            <a:off x="58473" y="810517"/>
            <a:ext cx="1019036" cy="1341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hlinkClick r:id="rId100"/>
            <a:extLst>
              <a:ext uri="{FF2B5EF4-FFF2-40B4-BE49-F238E27FC236}">
                <a16:creationId xmlns:a16="http://schemas.microsoft.com/office/drawing/2014/main" id="{EEDE4302-D4F8-4683-EE7B-8DF096A7921B}"/>
              </a:ext>
            </a:extLst>
          </p:cNvPr>
          <p:cNvPicPr>
            <a:picLocks noChangeAspect="1"/>
          </p:cNvPicPr>
          <p:nvPr/>
        </p:nvPicPr>
        <p:blipFill>
          <a:blip r:embed="rId101"/>
          <a:srcRect/>
          <a:stretch/>
        </p:blipFill>
        <p:spPr>
          <a:xfrm>
            <a:off x="1260311" y="966469"/>
            <a:ext cx="892021" cy="96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hlinkClick r:id="rId102"/>
            <a:extLst>
              <a:ext uri="{FF2B5EF4-FFF2-40B4-BE49-F238E27FC236}">
                <a16:creationId xmlns:a16="http://schemas.microsoft.com/office/drawing/2014/main" id="{5EE13247-FE81-91AA-BDA0-A239484B0D88}"/>
              </a:ext>
            </a:extLst>
          </p:cNvPr>
          <p:cNvPicPr>
            <a:picLocks noChangeAspect="1"/>
          </p:cNvPicPr>
          <p:nvPr/>
        </p:nvPicPr>
        <p:blipFill>
          <a:blip r:embed="rId103"/>
          <a:srcRect/>
          <a:stretch/>
        </p:blipFill>
        <p:spPr>
          <a:xfrm>
            <a:off x="2627283" y="726456"/>
            <a:ext cx="1073643" cy="1513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hlinkClick r:id="rId104"/>
            <a:extLst>
              <a:ext uri="{FF2B5EF4-FFF2-40B4-BE49-F238E27FC236}">
                <a16:creationId xmlns:a16="http://schemas.microsoft.com/office/drawing/2014/main" id="{C80A9C06-F785-2E1F-744F-FE013E623BBC}"/>
              </a:ext>
            </a:extLst>
          </p:cNvPr>
          <p:cNvPicPr>
            <a:picLocks noChangeAspect="1"/>
          </p:cNvPicPr>
          <p:nvPr/>
        </p:nvPicPr>
        <p:blipFill>
          <a:blip r:embed="rId105"/>
          <a:srcRect/>
          <a:stretch/>
        </p:blipFill>
        <p:spPr>
          <a:xfrm>
            <a:off x="4243721" y="838726"/>
            <a:ext cx="1055328" cy="1572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hlinkClick r:id="rId106"/>
            <a:extLst>
              <a:ext uri="{FF2B5EF4-FFF2-40B4-BE49-F238E27FC236}">
                <a16:creationId xmlns:a16="http://schemas.microsoft.com/office/drawing/2014/main" id="{9AD01165-DB94-B3DC-2015-60269EFEB40D}"/>
              </a:ext>
            </a:extLst>
          </p:cNvPr>
          <p:cNvPicPr>
            <a:picLocks noChangeAspect="1"/>
          </p:cNvPicPr>
          <p:nvPr/>
        </p:nvPicPr>
        <p:blipFill>
          <a:blip r:embed="rId107"/>
          <a:srcRect/>
          <a:stretch/>
        </p:blipFill>
        <p:spPr>
          <a:xfrm>
            <a:off x="5796489" y="790543"/>
            <a:ext cx="493336" cy="1506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hlinkClick r:id="rId108"/>
            <a:extLst>
              <a:ext uri="{FF2B5EF4-FFF2-40B4-BE49-F238E27FC236}">
                <a16:creationId xmlns:a16="http://schemas.microsoft.com/office/drawing/2014/main" id="{D3C56B82-D60A-26A8-7A2D-E206531BFEBA}"/>
              </a:ext>
            </a:extLst>
          </p:cNvPr>
          <p:cNvPicPr>
            <a:picLocks noChangeAspect="1"/>
          </p:cNvPicPr>
          <p:nvPr/>
        </p:nvPicPr>
        <p:blipFill>
          <a:blip r:embed="rId109"/>
          <a:srcRect/>
          <a:stretch/>
        </p:blipFill>
        <p:spPr>
          <a:xfrm>
            <a:off x="7162893" y="1014527"/>
            <a:ext cx="899931" cy="935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hlinkClick r:id="rId110"/>
            <a:extLst>
              <a:ext uri="{FF2B5EF4-FFF2-40B4-BE49-F238E27FC236}">
                <a16:creationId xmlns:a16="http://schemas.microsoft.com/office/drawing/2014/main" id="{0C9B3F93-0D91-D10E-5706-494D06582C63}"/>
              </a:ext>
            </a:extLst>
          </p:cNvPr>
          <p:cNvPicPr>
            <a:picLocks noChangeAspect="1"/>
          </p:cNvPicPr>
          <p:nvPr/>
        </p:nvPicPr>
        <p:blipFill>
          <a:blip r:embed="rId111"/>
          <a:srcRect/>
          <a:stretch/>
        </p:blipFill>
        <p:spPr>
          <a:xfrm>
            <a:off x="8153799" y="1025024"/>
            <a:ext cx="922732" cy="100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hlinkClick r:id="rId112"/>
            <a:extLst>
              <a:ext uri="{FF2B5EF4-FFF2-40B4-BE49-F238E27FC236}">
                <a16:creationId xmlns:a16="http://schemas.microsoft.com/office/drawing/2014/main" id="{C3DE2421-1F4D-338B-29E1-B9C0D3F4FC02}"/>
              </a:ext>
            </a:extLst>
          </p:cNvPr>
          <p:cNvPicPr>
            <a:picLocks noChangeAspect="1"/>
          </p:cNvPicPr>
          <p:nvPr/>
        </p:nvPicPr>
        <p:blipFill>
          <a:blip r:embed="rId113"/>
          <a:srcRect/>
          <a:stretch/>
        </p:blipFill>
        <p:spPr>
          <a:xfrm>
            <a:off x="156502" y="964457"/>
            <a:ext cx="1019036" cy="1014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hlinkClick r:id="rId114"/>
            <a:extLst>
              <a:ext uri="{FF2B5EF4-FFF2-40B4-BE49-F238E27FC236}">
                <a16:creationId xmlns:a16="http://schemas.microsoft.com/office/drawing/2014/main" id="{D3B38305-41C0-4D3F-F9EF-54D1A6660CF1}"/>
              </a:ext>
            </a:extLst>
          </p:cNvPr>
          <p:cNvPicPr>
            <a:picLocks noChangeAspect="1"/>
          </p:cNvPicPr>
          <p:nvPr/>
        </p:nvPicPr>
        <p:blipFill>
          <a:blip r:embed="rId115"/>
          <a:srcRect/>
          <a:stretch/>
        </p:blipFill>
        <p:spPr>
          <a:xfrm>
            <a:off x="1300613" y="725621"/>
            <a:ext cx="633528" cy="1581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hlinkClick r:id="rId116"/>
            <a:extLst>
              <a:ext uri="{FF2B5EF4-FFF2-40B4-BE49-F238E27FC236}">
                <a16:creationId xmlns:a16="http://schemas.microsoft.com/office/drawing/2014/main" id="{51216FE9-BF45-4613-698F-4D8A22CE0A9F}"/>
              </a:ext>
            </a:extLst>
          </p:cNvPr>
          <p:cNvPicPr>
            <a:picLocks noChangeAspect="1"/>
          </p:cNvPicPr>
          <p:nvPr/>
        </p:nvPicPr>
        <p:blipFill>
          <a:blip r:embed="rId117"/>
          <a:srcRect/>
          <a:stretch/>
        </p:blipFill>
        <p:spPr>
          <a:xfrm>
            <a:off x="2336144" y="702969"/>
            <a:ext cx="1337753" cy="1564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hlinkClick r:id="rId118"/>
            <a:extLst>
              <a:ext uri="{FF2B5EF4-FFF2-40B4-BE49-F238E27FC236}">
                <a16:creationId xmlns:a16="http://schemas.microsoft.com/office/drawing/2014/main" id="{D1456971-2121-4222-5606-AA9B4AA53570}"/>
              </a:ext>
            </a:extLst>
          </p:cNvPr>
          <p:cNvPicPr>
            <a:picLocks noChangeAspect="1"/>
          </p:cNvPicPr>
          <p:nvPr/>
        </p:nvPicPr>
        <p:blipFill>
          <a:blip r:embed="rId119"/>
          <a:srcRect/>
          <a:stretch/>
        </p:blipFill>
        <p:spPr>
          <a:xfrm>
            <a:off x="3956482" y="793760"/>
            <a:ext cx="1288466" cy="1601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hlinkClick r:id="rId120"/>
            <a:extLst>
              <a:ext uri="{FF2B5EF4-FFF2-40B4-BE49-F238E27FC236}">
                <a16:creationId xmlns:a16="http://schemas.microsoft.com/office/drawing/2014/main" id="{35338D08-7636-3BCA-0273-1FFF51B0EC39}"/>
              </a:ext>
            </a:extLst>
          </p:cNvPr>
          <p:cNvPicPr>
            <a:picLocks noChangeAspect="1"/>
          </p:cNvPicPr>
          <p:nvPr/>
        </p:nvPicPr>
        <p:blipFill>
          <a:blip r:embed="rId121"/>
          <a:srcRect/>
          <a:stretch/>
        </p:blipFill>
        <p:spPr>
          <a:xfrm>
            <a:off x="5679352" y="763630"/>
            <a:ext cx="893805" cy="1513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hlinkClick r:id="rId122"/>
            <a:extLst>
              <a:ext uri="{FF2B5EF4-FFF2-40B4-BE49-F238E27FC236}">
                <a16:creationId xmlns:a16="http://schemas.microsoft.com/office/drawing/2014/main" id="{6863318E-329E-6329-4129-88F6A1140DD0}"/>
              </a:ext>
            </a:extLst>
          </p:cNvPr>
          <p:cNvPicPr>
            <a:picLocks noChangeAspect="1"/>
          </p:cNvPicPr>
          <p:nvPr/>
        </p:nvPicPr>
        <p:blipFill>
          <a:blip r:embed="rId123"/>
          <a:srcRect/>
          <a:stretch/>
        </p:blipFill>
        <p:spPr>
          <a:xfrm rot="3034698">
            <a:off x="870543" y="896022"/>
            <a:ext cx="1252059" cy="114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hlinkClick r:id="rId124"/>
            <a:extLst>
              <a:ext uri="{FF2B5EF4-FFF2-40B4-BE49-F238E27FC236}">
                <a16:creationId xmlns:a16="http://schemas.microsoft.com/office/drawing/2014/main" id="{CCE54E14-6BBB-4996-1FED-A74B63BCE847}"/>
              </a:ext>
            </a:extLst>
          </p:cNvPr>
          <p:cNvPicPr>
            <a:picLocks noChangeAspect="1"/>
          </p:cNvPicPr>
          <p:nvPr/>
        </p:nvPicPr>
        <p:blipFill>
          <a:blip r:embed="rId125"/>
          <a:srcRect/>
          <a:stretch/>
        </p:blipFill>
        <p:spPr>
          <a:xfrm rot="16200000">
            <a:off x="2336883" y="929127"/>
            <a:ext cx="1607472" cy="1186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hlinkClick r:id="rId126"/>
            <a:extLst>
              <a:ext uri="{FF2B5EF4-FFF2-40B4-BE49-F238E27FC236}">
                <a16:creationId xmlns:a16="http://schemas.microsoft.com/office/drawing/2014/main" id="{BEFA0D2E-CB6A-F344-D9D8-33F7823EA75C}"/>
              </a:ext>
            </a:extLst>
          </p:cNvPr>
          <p:cNvPicPr>
            <a:picLocks noChangeAspect="1"/>
          </p:cNvPicPr>
          <p:nvPr/>
        </p:nvPicPr>
        <p:blipFill>
          <a:blip r:embed="rId127"/>
          <a:srcRect/>
          <a:stretch/>
        </p:blipFill>
        <p:spPr>
          <a:xfrm>
            <a:off x="5505920" y="827886"/>
            <a:ext cx="1383570" cy="145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hlinkClick r:id="rId128"/>
            <a:extLst>
              <a:ext uri="{FF2B5EF4-FFF2-40B4-BE49-F238E27FC236}">
                <a16:creationId xmlns:a16="http://schemas.microsoft.com/office/drawing/2014/main" id="{557D4C79-0769-9616-FB3A-1AC624A7C8CB}"/>
              </a:ext>
            </a:extLst>
          </p:cNvPr>
          <p:cNvPicPr>
            <a:picLocks noChangeAspect="1"/>
          </p:cNvPicPr>
          <p:nvPr/>
        </p:nvPicPr>
        <p:blipFill>
          <a:blip r:embed="rId129"/>
          <a:srcRect/>
          <a:stretch/>
        </p:blipFill>
        <p:spPr>
          <a:xfrm rot="16200000">
            <a:off x="6834603" y="1106644"/>
            <a:ext cx="1398354" cy="899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hlinkClick r:id="rId130"/>
            <a:extLst>
              <a:ext uri="{FF2B5EF4-FFF2-40B4-BE49-F238E27FC236}">
                <a16:creationId xmlns:a16="http://schemas.microsoft.com/office/drawing/2014/main" id="{531E623E-AC49-2B44-D317-D67F0B153A5C}"/>
              </a:ext>
            </a:extLst>
          </p:cNvPr>
          <p:cNvPicPr>
            <a:picLocks noChangeAspect="1"/>
          </p:cNvPicPr>
          <p:nvPr/>
        </p:nvPicPr>
        <p:blipFill>
          <a:blip r:embed="rId131"/>
          <a:srcRect/>
          <a:stretch/>
        </p:blipFill>
        <p:spPr>
          <a:xfrm rot="16200000">
            <a:off x="8048555" y="1091805"/>
            <a:ext cx="1113938" cy="899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>
            <a:hlinkClick r:id="rId128"/>
            <a:extLst>
              <a:ext uri="{FF2B5EF4-FFF2-40B4-BE49-F238E27FC236}">
                <a16:creationId xmlns:a16="http://schemas.microsoft.com/office/drawing/2014/main" id="{5005512B-92ED-A26B-F6B6-3688E2ECCFD0}"/>
              </a:ext>
            </a:extLst>
          </p:cNvPr>
          <p:cNvPicPr>
            <a:picLocks noChangeAspect="1"/>
          </p:cNvPicPr>
          <p:nvPr/>
        </p:nvPicPr>
        <p:blipFill>
          <a:blip r:embed="rId132"/>
          <a:srcRect/>
          <a:stretch/>
        </p:blipFill>
        <p:spPr>
          <a:xfrm>
            <a:off x="7157034" y="805733"/>
            <a:ext cx="790832" cy="1599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>
            <a:hlinkClick r:id="rId130"/>
            <a:extLst>
              <a:ext uri="{FF2B5EF4-FFF2-40B4-BE49-F238E27FC236}">
                <a16:creationId xmlns:a16="http://schemas.microsoft.com/office/drawing/2014/main" id="{D39BC503-1FDD-26EB-899F-804EAF249B9D}"/>
              </a:ext>
            </a:extLst>
          </p:cNvPr>
          <p:cNvPicPr>
            <a:picLocks noChangeAspect="1"/>
          </p:cNvPicPr>
          <p:nvPr/>
        </p:nvPicPr>
        <p:blipFill>
          <a:blip r:embed="rId133"/>
          <a:srcRect/>
          <a:stretch/>
        </p:blipFill>
        <p:spPr>
          <a:xfrm rot="16200000">
            <a:off x="7911840" y="1036539"/>
            <a:ext cx="1369370" cy="946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fik 27">
            <a:hlinkClick r:id="rId112"/>
            <a:extLst>
              <a:ext uri="{FF2B5EF4-FFF2-40B4-BE49-F238E27FC236}">
                <a16:creationId xmlns:a16="http://schemas.microsoft.com/office/drawing/2014/main" id="{B66D892D-360E-704C-5EAB-7077B1E6DED6}"/>
              </a:ext>
            </a:extLst>
          </p:cNvPr>
          <p:cNvPicPr>
            <a:picLocks noChangeAspect="1"/>
          </p:cNvPicPr>
          <p:nvPr/>
        </p:nvPicPr>
        <p:blipFill>
          <a:blip r:embed="rId134"/>
          <a:srcRect/>
          <a:stretch/>
        </p:blipFill>
        <p:spPr>
          <a:xfrm rot="19721226">
            <a:off x="39755" y="1012750"/>
            <a:ext cx="1154958" cy="976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hlinkClick r:id="rId118"/>
            <a:extLst>
              <a:ext uri="{FF2B5EF4-FFF2-40B4-BE49-F238E27FC236}">
                <a16:creationId xmlns:a16="http://schemas.microsoft.com/office/drawing/2014/main" id="{78451400-58BA-C0A0-47D9-9863D7BF17B1}"/>
              </a:ext>
            </a:extLst>
          </p:cNvPr>
          <p:cNvPicPr>
            <a:picLocks noChangeAspect="1"/>
          </p:cNvPicPr>
          <p:nvPr/>
        </p:nvPicPr>
        <p:blipFill>
          <a:blip r:embed="rId135"/>
          <a:srcRect/>
          <a:stretch/>
        </p:blipFill>
        <p:spPr>
          <a:xfrm rot="16200000">
            <a:off x="3863930" y="957621"/>
            <a:ext cx="1496948" cy="1144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hlinkClick r:id="rId122"/>
            <a:extLst>
              <a:ext uri="{FF2B5EF4-FFF2-40B4-BE49-F238E27FC236}">
                <a16:creationId xmlns:a16="http://schemas.microsoft.com/office/drawing/2014/main" id="{E2C6987C-A5A6-C562-9DA1-A1E2C96D0263}"/>
              </a:ext>
            </a:extLst>
          </p:cNvPr>
          <p:cNvPicPr>
            <a:picLocks noChangeAspect="1"/>
          </p:cNvPicPr>
          <p:nvPr/>
        </p:nvPicPr>
        <p:blipFill>
          <a:blip r:embed="rId136"/>
          <a:srcRect/>
          <a:stretch/>
        </p:blipFill>
        <p:spPr>
          <a:xfrm rot="3034698">
            <a:off x="1075892" y="895198"/>
            <a:ext cx="1215361" cy="114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2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9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9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4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1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9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4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9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4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9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6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4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1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9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6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4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1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9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6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4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1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6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4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1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9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6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4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1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9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6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4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1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9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6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4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1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9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3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6" dur="1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4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1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9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6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4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8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1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9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6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4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1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9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0" fill="hold">
                      <p:stCondLst>
                        <p:cond delay="indefinite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6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4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1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9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0" fill="hold">
                      <p:stCondLst>
                        <p:cond delay="indefinite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6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4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1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9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0" fill="hold">
                      <p:stCondLst>
                        <p:cond delay="indefinite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4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5" fill="hold">
                      <p:stCondLst>
                        <p:cond delay="indefinite"/>
                      </p:stCondLst>
                      <p:childTnLst>
                        <p:par>
                          <p:cTn id="746" fill="hold">
                            <p:stCondLst>
                              <p:cond delay="0"/>
                            </p:stCondLst>
                            <p:childTnLst>
                              <p:par>
                                <p:cTn id="7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1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9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0" fill="hold">
                      <p:stCondLst>
                        <p:cond delay="indefinite"/>
                      </p:stCondLst>
                      <p:childTnLst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6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4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1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782" restart="whenNotActive" fill="hold" evtFilter="cancelBubble" nodeType="interactiveSeq">
                <p:stCondLst>
                  <p:cond evt="onClick" delay="0">
                    <p:tgtEl>
                      <p:spTgt spid="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3" fill="hold">
                      <p:stCondLst>
                        <p:cond delay="0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0" fill="hold">
                      <p:stCondLst>
                        <p:cond delay="indefinite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6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4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1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812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9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0" fill="hold">
                      <p:stCondLst>
                        <p:cond delay="indefinite"/>
                      </p:stCondLst>
                      <p:childTnLst>
                        <p:par>
                          <p:cTn id="821" fill="hold">
                            <p:stCondLst>
                              <p:cond delay="0"/>
                            </p:stCondLst>
                            <p:childTnLst>
                              <p:par>
                                <p:cTn id="8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6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4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5" fill="hold">
                      <p:stCondLst>
                        <p:cond delay="indefinite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1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842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9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0" fill="hold">
                      <p:stCondLst>
                        <p:cond delay="indefinite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6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  <p:seq concurrent="1" nextAc="seek">
              <p:cTn id="857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8" fill="hold">
                      <p:stCondLst>
                        <p:cond delay="0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4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1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872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3" fill="hold">
                      <p:stCondLst>
                        <p:cond delay="0"/>
                      </p:stCondLst>
                      <p:childTnLst>
                        <p:par>
                          <p:cTn id="874" fill="hold">
                            <p:stCondLst>
                              <p:cond delay="0"/>
                            </p:stCondLst>
                            <p:childTnLst>
                              <p:par>
                                <p:cTn id="8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9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0" fill="hold">
                      <p:stCondLst>
                        <p:cond delay="indefinite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6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4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1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902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3" fill="hold">
                      <p:stCondLst>
                        <p:cond delay="0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9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0" fill="hold">
                      <p:stCondLst>
                        <p:cond delay="indefinite"/>
                      </p:stCondLst>
                      <p:childTnLst>
                        <p:par>
                          <p:cTn id="911" fill="hold">
                            <p:stCondLst>
                              <p:cond delay="0"/>
                            </p:stCondLst>
                            <p:childTnLst>
                              <p:par>
                                <p:cTn id="9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6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917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8" fill="hold">
                      <p:stCondLst>
                        <p:cond delay="indefinite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4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5" fill="hold">
                      <p:stCondLst>
                        <p:cond delay="indefinite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1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932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3" fill="hold">
                      <p:stCondLst>
                        <p:cond delay="0"/>
                      </p:stCondLst>
                      <p:childTnLst>
                        <p:par>
                          <p:cTn id="934" fill="hold">
                            <p:stCondLst>
                              <p:cond delay="0"/>
                            </p:stCondLst>
                            <p:childTnLst>
                              <p:par>
                                <p:cTn id="9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9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0" fill="hold">
                      <p:stCondLst>
                        <p:cond delay="indefinite"/>
                      </p:stCondLst>
                      <p:childTnLst>
                        <p:par>
                          <p:cTn id="941" fill="hold">
                            <p:stCondLst>
                              <p:cond delay="0"/>
                            </p:stCondLst>
                            <p:childTnLst>
                              <p:par>
                                <p:cTn id="9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  <p:seq concurrent="1" nextAc="seek">
              <p:cTn id="947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8" fill="hold">
                      <p:stCondLst>
                        <p:cond delay="0"/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4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5" fill="hold">
                      <p:stCondLst>
                        <p:cond delay="indefinite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1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962" restart="whenNotActive" fill="hold" evtFilter="cancelBubble" nodeType="interactiveSeq">
                <p:stCondLst>
                  <p:cond evt="onClick" delay="0">
                    <p:tgtEl>
                      <p:spTgt spid="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3" fill="hold">
                      <p:stCondLst>
                        <p:cond delay="0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9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0" fill="hold">
                      <p:stCondLst>
                        <p:cond delay="indefinite"/>
                      </p:stCondLst>
                      <p:childTnLst>
                        <p:par>
                          <p:cTn id="971" fill="hold">
                            <p:stCondLst>
                              <p:cond delay="0"/>
                            </p:stCondLst>
                            <p:childTnLst>
                              <p:par>
                                <p:cTn id="9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6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5"/>
                  </p:tgtEl>
                </p:cond>
              </p:nextCondLst>
            </p:seq>
            <p:seq concurrent="1" nextAc="seek">
              <p:cTn id="977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8" fill="hold">
                      <p:stCondLst>
                        <p:cond delay="0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4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5" fill="hold">
                      <p:stCondLst>
                        <p:cond delay="indefinite"/>
                      </p:stCondLst>
                      <p:childTnLst>
                        <p:par>
                          <p:cTn id="986" fill="hold">
                            <p:stCondLst>
                              <p:cond delay="0"/>
                            </p:stCondLst>
                            <p:childTnLst>
                              <p:par>
                                <p:cTn id="9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1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992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3" fill="hold">
                      <p:stCondLst>
                        <p:cond delay="0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9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0" fill="hold">
                      <p:stCondLst>
                        <p:cond delay="indefinite"/>
                      </p:stCondLst>
                      <p:childTnLst>
                        <p:par>
                          <p:cTn id="1001" fill="hold">
                            <p:stCondLst>
                              <p:cond delay="0"/>
                            </p:stCondLst>
                            <p:childTnLst>
                              <p:par>
                                <p:cTn id="10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6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1007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8" fill="hold">
                      <p:stCondLst>
                        <p:cond delay="0"/>
                      </p:stCondLst>
                      <p:childTnLst>
                        <p:par>
                          <p:cTn id="1009" fill="hold">
                            <p:stCondLst>
                              <p:cond delay="0"/>
                            </p:stCondLst>
                            <p:childTnLst>
                              <p:par>
                                <p:cTn id="10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4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5" fill="hold">
                      <p:stCondLst>
                        <p:cond delay="indefinite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1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9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0" fill="hold">
                      <p:stCondLst>
                        <p:cond delay="indefinite"/>
                      </p:stCondLst>
                      <p:childTnLst>
                        <p:par>
                          <p:cTn id="1031" fill="hold">
                            <p:stCondLst>
                              <p:cond delay="0"/>
                            </p:stCondLst>
                            <p:childTnLst>
                              <p:par>
                                <p:cTn id="10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6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3"/>
                  </p:tgtEl>
                </p:cond>
              </p:nextCondLst>
            </p:seq>
            <p:seq concurrent="1" nextAc="seek">
              <p:cTn id="1037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8" fill="hold">
                      <p:stCondLst>
                        <p:cond delay="0"/>
                      </p:stCondLst>
                      <p:childTnLst>
                        <p:par>
                          <p:cTn id="1039" fill="hold">
                            <p:stCondLst>
                              <p:cond delay="0"/>
                            </p:stCondLst>
                            <p:childTnLst>
                              <p:par>
                                <p:cTn id="10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4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5" fill="hold">
                      <p:stCondLst>
                        <p:cond delay="indefinite"/>
                      </p:stCondLst>
                      <p:childTnLst>
                        <p:par>
                          <p:cTn id="1046" fill="hold">
                            <p:stCondLst>
                              <p:cond delay="0"/>
                            </p:stCondLst>
                            <p:childTnLst>
                              <p:par>
                                <p:cTn id="10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1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1052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3" fill="hold">
                      <p:stCondLst>
                        <p:cond delay="0"/>
                      </p:stCondLst>
                      <p:childTnLst>
                        <p:par>
                          <p:cTn id="1054" fill="hold">
                            <p:stCondLst>
                              <p:cond delay="0"/>
                            </p:stCondLst>
                            <p:childTnLst>
                              <p:par>
                                <p:cTn id="10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9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0" fill="hold">
                      <p:stCondLst>
                        <p:cond delay="indefinite"/>
                      </p:stCondLst>
                      <p:childTnLst>
                        <p:par>
                          <p:cTn id="1061" fill="hold">
                            <p:stCondLst>
                              <p:cond delay="0"/>
                            </p:stCondLst>
                            <p:childTnLst>
                              <p:par>
                                <p:cTn id="10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6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1067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8" fill="hold">
                      <p:stCondLst>
                        <p:cond delay="0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4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5" fill="hold">
                      <p:stCondLst>
                        <p:cond delay="indefinite"/>
                      </p:stCondLst>
                      <p:childTnLst>
                        <p:par>
                          <p:cTn id="1076" fill="hold">
                            <p:stCondLst>
                              <p:cond delay="0"/>
                            </p:stCondLst>
                            <p:childTnLst>
                              <p:par>
                                <p:cTn id="10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1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1082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3" fill="hold">
                      <p:stCondLst>
                        <p:cond delay="0"/>
                      </p:stCondLst>
                      <p:childTnLst>
                        <p:par>
                          <p:cTn id="1084" fill="hold">
                            <p:stCondLst>
                              <p:cond delay="0"/>
                            </p:stCondLst>
                            <p:childTnLst>
                              <p:par>
                                <p:cTn id="10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9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0" fill="hold">
                      <p:stCondLst>
                        <p:cond delay="indefinite"/>
                      </p:stCondLst>
                      <p:childTnLst>
                        <p:par>
                          <p:cTn id="1091" fill="hold">
                            <p:stCondLst>
                              <p:cond delay="0"/>
                            </p:stCondLst>
                            <p:childTnLst>
                              <p:par>
                                <p:cTn id="10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1097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8" fill="hold">
                      <p:stCondLst>
                        <p:cond delay="0"/>
                      </p:stCondLst>
                      <p:childTnLst>
                        <p:par>
                          <p:cTn id="1099" fill="hold">
                            <p:stCondLst>
                              <p:cond delay="0"/>
                            </p:stCondLst>
                            <p:childTnLst>
                              <p:par>
                                <p:cTn id="1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4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5" fill="hold">
                      <p:stCondLst>
                        <p:cond delay="indefinite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1112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3" fill="hold">
                      <p:stCondLst>
                        <p:cond delay="0"/>
                      </p:stCondLst>
                      <p:childTnLst>
                        <p:par>
                          <p:cTn id="1114" fill="hold">
                            <p:stCondLst>
                              <p:cond delay="0"/>
                            </p:stCondLst>
                            <p:childTnLst>
                              <p:par>
                                <p:cTn id="1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9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0" fill="hold">
                      <p:stCondLst>
                        <p:cond delay="indefinite"/>
                      </p:stCondLst>
                      <p:childTnLst>
                        <p:par>
                          <p:cTn id="1121" fill="hold">
                            <p:stCondLst>
                              <p:cond delay="0"/>
                            </p:stCondLst>
                            <p:childTnLst>
                              <p:par>
                                <p:cTn id="1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6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1127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8" fill="hold">
                      <p:stCondLst>
                        <p:cond delay="0"/>
                      </p:stCondLst>
                      <p:childTnLst>
                        <p:par>
                          <p:cTn id="1129" fill="hold">
                            <p:stCondLst>
                              <p:cond delay="0"/>
                            </p:stCondLst>
                            <p:childTnLst>
                              <p:par>
                                <p:cTn id="1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4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5" fill="hold">
                      <p:stCondLst>
                        <p:cond delay="indefinite"/>
                      </p:stCondLst>
                      <p:childTnLst>
                        <p:par>
                          <p:cTn id="1136" fill="hold">
                            <p:stCondLst>
                              <p:cond delay="0"/>
                            </p:stCondLst>
                            <p:childTnLst>
                              <p:par>
                                <p:cTn id="1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1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1142" restart="whenNotActive" fill="hold" evtFilter="cancelBubble" nodeType="interactiveSeq">
                <p:stCondLst>
                  <p:cond evt="onClick" delay="0">
                    <p:tgtEl>
                      <p:spTgt spid="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3" fill="hold">
                      <p:stCondLst>
                        <p:cond delay="0"/>
                      </p:stCondLst>
                      <p:childTnLst>
                        <p:par>
                          <p:cTn id="1144" fill="hold">
                            <p:stCondLst>
                              <p:cond delay="0"/>
                            </p:stCondLst>
                            <p:childTnLst>
                              <p:par>
                                <p:cTn id="1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9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BB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6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2"/>
                  </p:tgtEl>
                </p:cond>
              </p:nextCondLst>
            </p:seq>
          </p:childTnLst>
        </p:cTn>
      </p:par>
    </p:tnLst>
    <p:bldLst>
      <p:bldP spid="361" grpId="0"/>
      <p:bldP spid="361" grpId="1"/>
      <p:bldP spid="362" grpId="0"/>
      <p:bldP spid="362" grpId="1"/>
      <p:bldP spid="363" grpId="0"/>
      <p:bldP spid="363" grpId="1"/>
      <p:bldP spid="364" grpId="1"/>
      <p:bldP spid="364" grpId="2"/>
      <p:bldP spid="365" grpId="0"/>
      <p:bldP spid="365" grpId="1"/>
      <p:bldP spid="366" grpId="0"/>
      <p:bldP spid="366" grpId="1"/>
      <p:bldP spid="367" grpId="0"/>
      <p:bldP spid="367" grpId="1"/>
      <p:bldP spid="369" grpId="0"/>
      <p:bldP spid="369" grpId="1"/>
      <p:bldP spid="370" grpId="0"/>
      <p:bldP spid="370" grpId="1"/>
      <p:bldP spid="371" grpId="0"/>
      <p:bldP spid="371" grpId="1"/>
      <p:bldP spid="372" grpId="0"/>
      <p:bldP spid="372" grpId="1"/>
      <p:bldP spid="373" grpId="0"/>
      <p:bldP spid="373" grpId="1"/>
      <p:bldP spid="374" grpId="0"/>
      <p:bldP spid="374" grpId="1"/>
      <p:bldP spid="375" grpId="0"/>
      <p:bldP spid="375" grpId="1"/>
      <p:bldP spid="377" grpId="0"/>
      <p:bldP spid="377" grpId="1"/>
      <p:bldP spid="378" grpId="0"/>
      <p:bldP spid="378" grpId="1"/>
      <p:bldP spid="379" grpId="0"/>
      <p:bldP spid="379" grpId="1"/>
      <p:bldP spid="380" grpId="0"/>
      <p:bldP spid="380" grpId="1"/>
      <p:bldP spid="381" grpId="0"/>
      <p:bldP spid="381" grpId="1"/>
      <p:bldP spid="382" grpId="0"/>
      <p:bldP spid="382" grpId="1"/>
      <p:bldP spid="383" grpId="0"/>
      <p:bldP spid="383" grpId="1"/>
      <p:bldP spid="385" grpId="0"/>
      <p:bldP spid="385" grpId="1"/>
      <p:bldP spid="386" grpId="0"/>
      <p:bldP spid="386" grpId="1"/>
      <p:bldP spid="387" grpId="0"/>
      <p:bldP spid="387" grpId="1"/>
      <p:bldP spid="388" grpId="0"/>
      <p:bldP spid="388" grpId="1"/>
      <p:bldP spid="389" grpId="0"/>
      <p:bldP spid="389" grpId="1"/>
      <p:bldP spid="390" grpId="0"/>
      <p:bldP spid="390" grpId="1"/>
      <p:bldP spid="391" grpId="0"/>
      <p:bldP spid="391" grpId="1"/>
      <p:bldP spid="393" grpId="0"/>
      <p:bldP spid="393" grpId="1"/>
      <p:bldP spid="394" grpId="0"/>
      <p:bldP spid="394" grpId="1"/>
      <p:bldP spid="395" grpId="0"/>
      <p:bldP spid="395" grpId="1"/>
      <p:bldP spid="396" grpId="0"/>
      <p:bldP spid="396" grpId="1"/>
      <p:bldP spid="397" grpId="0"/>
      <p:bldP spid="397" grpId="1"/>
      <p:bldP spid="398" grpId="0"/>
      <p:bldP spid="398" grpId="1"/>
      <p:bldP spid="399" grpId="0"/>
      <p:bldP spid="399" grpId="1"/>
      <p:bldP spid="401" grpId="0"/>
      <p:bldP spid="401" grpId="1"/>
      <p:bldP spid="402" grpId="0"/>
      <p:bldP spid="402" grpId="1"/>
      <p:bldP spid="403" grpId="0"/>
      <p:bldP spid="403" grpId="1"/>
      <p:bldP spid="404" grpId="0"/>
      <p:bldP spid="404" grpId="1"/>
      <p:bldP spid="405" grpId="0"/>
      <p:bldP spid="405" grpId="1"/>
      <p:bldP spid="406" grpId="0"/>
      <p:bldP spid="406" grpId="1"/>
      <p:bldP spid="407" grpId="0"/>
      <p:bldP spid="407" grpId="1"/>
      <p:bldP spid="409" grpId="0"/>
      <p:bldP spid="409" grpId="1"/>
      <p:bldP spid="410" grpId="0"/>
      <p:bldP spid="410" grpId="1"/>
      <p:bldP spid="411" grpId="0"/>
      <p:bldP spid="411" grpId="1"/>
      <p:bldP spid="412" grpId="0"/>
      <p:bldP spid="412" grpId="1"/>
      <p:bldP spid="413" grpId="0"/>
      <p:bldP spid="413" grpId="1"/>
      <p:bldP spid="414" grpId="0"/>
      <p:bldP spid="414" grpId="1"/>
      <p:bldP spid="415" grpId="0"/>
      <p:bldP spid="415" grpId="1"/>
      <p:bldP spid="417" grpId="0"/>
      <p:bldP spid="417" grpId="1"/>
      <p:bldP spid="418" grpId="0"/>
      <p:bldP spid="418" grpId="1"/>
      <p:bldP spid="419" grpId="0"/>
      <p:bldP spid="419" grpId="1"/>
      <p:bldP spid="420" grpId="0"/>
      <p:bldP spid="420" grpId="1"/>
      <p:bldP spid="421" grpId="0"/>
      <p:bldP spid="421" grpId="1"/>
      <p:bldP spid="422" grpId="0"/>
      <p:bldP spid="422" grpId="1"/>
      <p:bldP spid="423" grpId="0"/>
      <p:bldP spid="423" grpId="1"/>
      <p:bldP spid="425" grpId="0"/>
      <p:bldP spid="425" grpId="1"/>
      <p:bldP spid="426" grpId="0"/>
      <p:bldP spid="426" grpId="1"/>
      <p:bldP spid="427" grpId="0"/>
      <p:bldP spid="427" grpId="1"/>
      <p:bldP spid="428" grpId="0"/>
      <p:bldP spid="428" grpId="1"/>
      <p:bldP spid="429" grpId="0"/>
      <p:bldP spid="429" grpId="1"/>
      <p:bldP spid="430" grpId="0"/>
      <p:bldP spid="430" grpId="1"/>
      <p:bldP spid="431" grpId="0"/>
      <p:bldP spid="431" grpId="1"/>
      <p:bldP spid="433" grpId="0"/>
      <p:bldP spid="433" grpId="1"/>
      <p:bldP spid="434" grpId="0"/>
      <p:bldP spid="434" grpId="1"/>
      <p:bldP spid="435" grpId="0"/>
      <p:bldP spid="435" grpId="1"/>
      <p:bldP spid="436" grpId="0"/>
      <p:bldP spid="436" grpId="1"/>
      <p:bldP spid="437" grpId="0"/>
      <p:bldP spid="437" grpId="1"/>
      <p:bldP spid="438" grpId="0"/>
      <p:bldP spid="438" grpId="1"/>
      <p:bldP spid="439" grpId="0"/>
      <p:bldP spid="439" grpId="1"/>
      <p:bldP spid="441" grpId="0"/>
      <p:bldP spid="441" grpId="1"/>
      <p:bldP spid="442" grpId="0"/>
      <p:bldP spid="442" grpId="1"/>
      <p:bldP spid="443" grpId="0"/>
      <p:bldP spid="443" grpId="1"/>
      <p:bldP spid="444" grpId="0"/>
      <p:bldP spid="444" grpId="1"/>
      <p:bldP spid="445" grpId="0"/>
      <p:bldP spid="445" grpId="1"/>
      <p:bldP spid="446" grpId="0"/>
      <p:bldP spid="446" grpId="1"/>
      <p:bldP spid="447" grpId="0"/>
      <p:bldP spid="447" grpId="1"/>
    </p:bldLst>
  </p:timing>
</p:sld>
</file>

<file path=ppt/theme/theme1.xml><?xml version="1.0" encoding="utf-8"?>
<a:theme xmlns:a="http://schemas.openxmlformats.org/drawingml/2006/main" name="Office 2013 – 2022-Design">
  <a:themeElements>
    <a:clrScheme name="Office 2013 – 2022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– 2022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– 2022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– 2022-Design">
  <a:themeElements>
    <a:clrScheme name="Office 2013 – 2022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– 2022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– 2022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2013 – 2022-Design">
  <a:themeElements>
    <a:clrScheme name="Office 2013 – 2022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– 2022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– 2022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4D9228CB2F5F4C8486F9563E1B82A7" ma:contentTypeVersion="15" ma:contentTypeDescription="Ein neues Dokument erstellen." ma:contentTypeScope="" ma:versionID="00dd4394c5a6ee9b304ac110544e50bc">
  <xsd:schema xmlns:xsd="http://www.w3.org/2001/XMLSchema" xmlns:xs="http://www.w3.org/2001/XMLSchema" xmlns:p="http://schemas.microsoft.com/office/2006/metadata/properties" xmlns:ns2="d8b19954-f925-4c08-b9b3-0e7800cbe32c" xmlns:ns3="e2f10a9b-6c78-43ab-ac81-41aec91f2e01" targetNamespace="http://schemas.microsoft.com/office/2006/metadata/properties" ma:root="true" ma:fieldsID="9d6f7e78232120e54fa51eea5c8856af" ns2:_="" ns3:_="">
    <xsd:import namespace="d8b19954-f925-4c08-b9b3-0e7800cbe32c"/>
    <xsd:import namespace="e2f10a9b-6c78-43ab-ac81-41aec91f2e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19954-f925-4c08-b9b3-0e7800cbe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f84cc824-e304-4a94-a82a-8960cee045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f10a9b-6c78-43ab-ac81-41aec91f2e0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8a677b-0472-4c88-80af-4570fe5ae5ae}" ma:internalName="TaxCatchAll" ma:showField="CatchAllData" ma:web="e2f10a9b-6c78-43ab-ac81-41aec91f2e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10333D-CC62-4925-AE08-F454742847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34B532-FD62-4555-A659-23636ECA8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b19954-f925-4c08-b9b3-0e7800cbe32c"/>
    <ds:schemaRef ds:uri="e2f10a9b-6c78-43ab-ac81-41aec91f2e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265</Words>
  <Application>Microsoft Office PowerPoint</Application>
  <PresentationFormat>Bildschirmpräsentation (16:9)</PresentationFormat>
  <Paragraphs>122</Paragraphs>
  <Slides>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</vt:i4>
      </vt:variant>
    </vt:vector>
  </HeadingPairs>
  <TitlesOfParts>
    <vt:vector size="8" baseType="lpstr">
      <vt:lpstr>Arial</vt:lpstr>
      <vt:lpstr>Calibri</vt:lpstr>
      <vt:lpstr>Transgourmet</vt:lpstr>
      <vt:lpstr>Office 2013 – 2022-Design</vt:lpstr>
      <vt:lpstr>1_Office 2013 – 2022-Design</vt:lpstr>
      <vt:lpstr>2_Office 2013 – 2022-Design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Volker Nothdurft</dc:creator>
  <cp:lastModifiedBy>Held, Kyra</cp:lastModifiedBy>
  <cp:revision>514</cp:revision>
  <dcterms:created xsi:type="dcterms:W3CDTF">2019-06-14T10:11:40Z</dcterms:created>
  <dcterms:modified xsi:type="dcterms:W3CDTF">2025-04-07T09:42:19Z</dcterms:modified>
</cp:coreProperties>
</file>